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75" r:id="rId5"/>
    <p:sldId id="274" r:id="rId6"/>
    <p:sldId id="273" r:id="rId7"/>
    <p:sldId id="272" r:id="rId8"/>
    <p:sldId id="270" r:id="rId9"/>
    <p:sldId id="267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LKJz5zEdx089eP3YrrxFQ==" hashData="Es5f3GZtIaZ0LAEp9Af4h725PaDw+LdyOhrKerFkNYlGQvpva/Ct1Se3eiPEFATTINWEShBuT7NlbOBSiMkD+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9359" y="1381457"/>
            <a:ext cx="4434093" cy="21429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602388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22" y="1597366"/>
            <a:ext cx="5813571" cy="15642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22" y="4210871"/>
            <a:ext cx="4832059" cy="1117072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64589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0523" y="1335387"/>
            <a:ext cx="4156094" cy="21403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31548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7345" y="1499091"/>
            <a:ext cx="4251884" cy="32275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421644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567" y="1547369"/>
            <a:ext cx="4881059" cy="15850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44293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2455" y="1557852"/>
            <a:ext cx="5427677" cy="14604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34457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2454" y="1142416"/>
            <a:ext cx="4165643" cy="19732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2453" y="3228326"/>
            <a:ext cx="3758269" cy="29565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0189" y="1142416"/>
            <a:ext cx="4644268" cy="23917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178" y="4098907"/>
            <a:ext cx="4999507" cy="14336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79325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567" y="1256403"/>
            <a:ext cx="3466146" cy="2631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567" y="4025389"/>
            <a:ext cx="3223300" cy="22160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549699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 and Place Value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567" y="1538980"/>
            <a:ext cx="5057228" cy="16422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39" y="4067722"/>
            <a:ext cx="5056975" cy="1049562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8"/>
            <a:ext cx="7315200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equivalent fractions, fractions in lowest terms, one-digit factors, and place value of digits.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965308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11EB3E-B304-4B07-909A-385D2B125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662</TotalTime>
  <Words>300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Fractions and Place Value</vt:lpstr>
      <vt:lpstr>Fractions and Place Value</vt:lpstr>
      <vt:lpstr>Fractions and Place Value</vt:lpstr>
      <vt:lpstr>Fractions and Place Value</vt:lpstr>
      <vt:lpstr>Fractions and Place Value</vt:lpstr>
      <vt:lpstr>Fractions and Place Value</vt:lpstr>
      <vt:lpstr>Fractions and Place Value</vt:lpstr>
      <vt:lpstr>Fractions and Place Value</vt:lpstr>
      <vt:lpstr>Fractions and Place Value</vt:lpstr>
      <vt:lpstr>Fractions and Place Value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35</cp:revision>
  <dcterms:created xsi:type="dcterms:W3CDTF">2017-03-09T16:07:22Z</dcterms:created>
  <dcterms:modified xsi:type="dcterms:W3CDTF">2018-03-01T16:21:24Z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