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sldIdLst>
    <p:sldId id="272" r:id="rId5"/>
    <p:sldId id="267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vdN23jU8u4K+U22xm5YvCA==" hashData="bE3QrlEDbAMdZY0/jhO1ZLcZrASBy5zw5DL6clcXgRWuuJUIAjQloRsOSqhSdL9yW++cabZPU3qy2VU0AaFk+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the writer’s topic and purpose for a particular passage Level: Basic Skill Group: Main Idea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0152" y="166773"/>
            <a:ext cx="8997583" cy="5501184"/>
            <a:chOff x="630977" y="1165330"/>
            <a:chExt cx="4303490" cy="2631183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2553" y="1165330"/>
              <a:ext cx="4291914" cy="185575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0977" y="2983956"/>
              <a:ext cx="4226011" cy="812557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6685" y="5570071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8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Main Idea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the writer’s topic and purpose for a particular passage Level: Basic Skill Group: Main Idea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7517" y="1499538"/>
            <a:ext cx="4110685" cy="228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Main Idea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the writer’s topic and purpose for a particular passage Level: Basic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816" y="1499538"/>
            <a:ext cx="4110685" cy="22837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921" y="4331830"/>
            <a:ext cx="3706705" cy="138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74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30CBEE-5356-4B14-9622-2DD58C2A6E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798</TotalTime>
  <Words>58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Main Idea</vt:lpstr>
      <vt:lpstr>Main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39</cp:revision>
  <dcterms:created xsi:type="dcterms:W3CDTF">2017-03-09T16:07:22Z</dcterms:created>
  <dcterms:modified xsi:type="dcterms:W3CDTF">2018-03-01T17:23:05Z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