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67" r:id="rId5"/>
    <p:sldId id="272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CPaMTwc9wEByde/ZMqQXw==" hashData="GLif3O1yOZGFR7kGYbMPBkK4OQCVqv1o5lCSFYtbpzU/37QmgTjtuWLBFkKOhLHnDeRM+Czvh5DoytT5nJ/BJ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2277" y="1475079"/>
            <a:ext cx="5058405" cy="222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668" y="1490406"/>
            <a:ext cx="5036826" cy="204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8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5500" y="1441523"/>
            <a:ext cx="4848680" cy="21350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2612" y="4082172"/>
            <a:ext cx="4733873" cy="145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4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Subject-Verb Agreement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Ensure subject-verb agreement. Level: Basic. Skill Group: Conventions of Usage.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467" y="4084776"/>
            <a:ext cx="5088543" cy="15180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888" y="1481922"/>
            <a:ext cx="5138122" cy="208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015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41319B-BFE5-4497-9592-7F0AE45F46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703</TotalTime>
  <Words>68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Subject-Verb Agreement</vt:lpstr>
      <vt:lpstr>Subject-Verb Agreement</vt:lpstr>
      <vt:lpstr>Subject-Verb Agreement</vt:lpstr>
      <vt:lpstr>Subject-Verb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Subject-Verb Agreement</dc:title>
  <dc:creator>Hannah Mueller</dc:creator>
  <cp:lastModifiedBy>Hannah Mueller</cp:lastModifiedBy>
  <cp:revision>42</cp:revision>
  <dcterms:created xsi:type="dcterms:W3CDTF">2017-03-09T16:07:22Z</dcterms:created>
  <dcterms:modified xsi:type="dcterms:W3CDTF">2018-03-01T15:27:57Z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