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0"/>
  </p:notesMasterIdLst>
  <p:sldIdLst>
    <p:sldId id="270" r:id="rId5"/>
    <p:sldId id="274" r:id="rId6"/>
    <p:sldId id="267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ExVOYNJFjILSIq6ajZR1A==" hashData="t5J21aNWPXxd+kdSjeSbEG0WmJPq99d8OKTJrYpEk9dYqH3RvE++DIqaXyLkoWWusCQCwGi8NZaJcYK9pYne4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Basic Skill Group: Interpretation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Recognize features of basic data presentations such as headings and units; Use a simple presentation of data to identify one two or more pieces of data either numerical of non-numerical.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53" y="303480"/>
            <a:ext cx="8908953" cy="5547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92" y="5708738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091" y="415148"/>
            <a:ext cx="7477209" cy="6216764"/>
            <a:chOff x="890739" y="1768514"/>
            <a:chExt cx="5489498" cy="47441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739" y="1768514"/>
              <a:ext cx="5413549" cy="23977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2755" y="3423834"/>
              <a:ext cx="3137482" cy="30888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98" y="5707811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78" y="277992"/>
            <a:ext cx="7366188" cy="3553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1898" y="2257856"/>
            <a:ext cx="4493318" cy="44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98" y="5707811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8229" y="381959"/>
            <a:ext cx="8136197" cy="4950061"/>
            <a:chOff x="805410" y="1414912"/>
            <a:chExt cx="5525101" cy="37191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522" y="1414912"/>
              <a:ext cx="4930808" cy="21839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5410" y="4101110"/>
              <a:ext cx="5525101" cy="103295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98" y="5707811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5382" y="240534"/>
            <a:ext cx="7680754" cy="6068826"/>
            <a:chOff x="902612" y="1399400"/>
            <a:chExt cx="5036794" cy="47477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612" y="1399400"/>
              <a:ext cx="5036794" cy="24300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612" y="4117252"/>
              <a:ext cx="4449564" cy="202991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698" y="5707811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86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C2A19-FA50-4AE6-96D4-0C62F22A1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2018-03-01T18:21:08Z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