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286" r:id="rId5"/>
    <p:sldId id="289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Hz8ax7dLTdDianuwsDZAVA==" hashData="1vTZMG1tPLn25JNklISvYetGCYv+0PG9I8QKwV5o1iHii6aLjHVoaxQcvbbbBlULPUK0wonQ760jzsv67A4v1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Draw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7037" y="367266"/>
            <a:ext cx="7401514" cy="585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6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Draw 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Draw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185" r="1082" b="20672"/>
          <a:stretch/>
        </p:blipFill>
        <p:spPr>
          <a:xfrm>
            <a:off x="362125" y="1499929"/>
            <a:ext cx="8102253" cy="19527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181" y="3745755"/>
            <a:ext cx="4902848" cy="204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9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Draw conclusions about people and ideas Level: Basic Skill Group: Generalizations and Conclusions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956" y="4563933"/>
            <a:ext cx="4309844" cy="16905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185" r="1082" b="20672"/>
          <a:stretch/>
        </p:blipFill>
        <p:spPr>
          <a:xfrm>
            <a:off x="393298" y="554356"/>
            <a:ext cx="8102253" cy="19527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352" y="2547847"/>
            <a:ext cx="4902848" cy="204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92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9CC4769-BBD0-4289-AB49-DCFDA2FBB6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865</TotalTime>
  <Words>47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Draw 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61</cp:revision>
  <dcterms:created xsi:type="dcterms:W3CDTF">2017-03-09T16:07:22Z</dcterms:created>
  <dcterms:modified xsi:type="dcterms:W3CDTF">2018-03-01T17:33:07Z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