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276" r:id="rId5"/>
    <p:sldId id="279" r:id="rId6"/>
    <p:sldId id="278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obk/y11d9GIfqOL4QC59g==" hashData="ukGV9j4P8gK2OgiFVlcpUA+wQN7phuu57gOXoMhp1NBCLDOXzHkJWGPaTSWk4UK0TrT43jeliW7bGtCxs6QHc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5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3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1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5" y="153259"/>
            <a:ext cx="8856546" cy="6156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4672"/>
            <a:ext cx="9020697" cy="50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3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5081" y="143463"/>
            <a:ext cx="8397936" cy="6502931"/>
            <a:chOff x="315081" y="201274"/>
            <a:chExt cx="8397936" cy="65029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0286" y="3978562"/>
              <a:ext cx="4920949" cy="2725643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15081" y="201274"/>
              <a:ext cx="8397936" cy="3347049"/>
              <a:chOff x="315081" y="201274"/>
              <a:chExt cx="8397936" cy="334704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22"/>
              <a:stretch/>
            </p:blipFill>
            <p:spPr>
              <a:xfrm>
                <a:off x="315081" y="201274"/>
                <a:ext cx="4082107" cy="334704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55653" y="269877"/>
                <a:ext cx="4057364" cy="32784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1786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54804" y="487311"/>
            <a:ext cx="5265735" cy="4322086"/>
            <a:chOff x="854804" y="1482394"/>
            <a:chExt cx="5265735" cy="43220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804" y="1482394"/>
              <a:ext cx="5265735" cy="291661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804" y="4546978"/>
              <a:ext cx="5007953" cy="1257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762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E3362B-217E-4537-A092-DCA57E1BB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On-screen Show (4:3)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4</cp:revision>
  <dcterms:modified xsi:type="dcterms:W3CDTF">2018-03-01T18:30:23Z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