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67" r:id="rId5"/>
    <p:sldId id="285" r:id="rId6"/>
    <p:sldId id="286" r:id="rId7"/>
    <p:sldId id="28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c9eGzZTJMMbyqyaTLhP9Wg==" hashData="rf4bJ0NpWMf6f9f2kF9GlVnf+Z8Xjvt4DpN0jHYAJF/Nepi9XGNSO4pRylXkkOYtAi0F/6FImDMd5pTqpCbmg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1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 in complex sentences. Level: Advanced. Skill Group: Conventions of Usage.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2606" y="1584961"/>
            <a:ext cx="4430225" cy="359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 in complex sentences. Level: Advanced. Skill Group: Conventions of Usage.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5" y="1514183"/>
            <a:ext cx="4541645" cy="231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304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 in complex sentences. Level: Advanced. Skill Group: Conventions of Usage.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7440" y="1417181"/>
            <a:ext cx="4245327" cy="344114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7442" y="5131795"/>
            <a:ext cx="4368894" cy="115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621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 in complex sentences. Level: Advanced. Skill Group: Conventions of Usage.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65" y="1514183"/>
            <a:ext cx="4541645" cy="231101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2" y="4265142"/>
            <a:ext cx="4854247" cy="122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6566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BE92983-536F-4F1F-8939-981BDF13F4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2066</TotalTime>
  <Words>80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Subject-verb agreement</vt:lpstr>
      <vt:lpstr>Subject-verb agreement</vt:lpstr>
      <vt:lpstr>Subject-verb agreement</vt:lpstr>
      <vt:lpstr>Subject-verb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Subject-verb agreement</dc:title>
  <dc:creator>Hannah Mueller</dc:creator>
  <cp:lastModifiedBy>Hannah Mueller</cp:lastModifiedBy>
  <cp:revision>66</cp:revision>
  <dcterms:created xsi:type="dcterms:W3CDTF">2017-03-09T16:07:22Z</dcterms:created>
  <dcterms:modified xsi:type="dcterms:W3CDTF">2018-03-01T15:35:48Z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