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8"/>
  </p:notesMasterIdLst>
  <p:sldIdLst>
    <p:sldId id="286" r:id="rId5"/>
    <p:sldId id="290" r:id="rId6"/>
    <p:sldId id="28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OkbrkwUJ0nSAZUL5WpTPgA==" hashData="/oJwVPlt2iQhwbZ7IX7XopsQpEIN/LvNyOmgYHlaV8BQNKt0Ni0I1WJWtkkuGLjI/vNzUk1raxNcco1fY5oZ5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the writer’s topic for a particular passage Level: Basic Skill Group: Main Idea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249382" y="415636"/>
            <a:ext cx="7252854" cy="5741883"/>
            <a:chOff x="701276" y="1224965"/>
            <a:chExt cx="6207500" cy="4932554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13832" y="1224965"/>
              <a:ext cx="6184940" cy="3839352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01276" y="5059894"/>
              <a:ext cx="6207500" cy="10976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76460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Main idea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the writer’s topic for a particular passage Level: Basic Skill Group: Main Idea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1526" y="1672936"/>
            <a:ext cx="4856491" cy="1523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179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Main idea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the writer’s topic for a particular passage Level: Basic Skill Group: Main Idea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1526" y="1700010"/>
            <a:ext cx="4968947" cy="15584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6745" y="3940407"/>
            <a:ext cx="4689045" cy="2148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85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474AACC-B8DD-4588-ACBB-E5E26B7993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866</TotalTime>
  <Words>52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Proxima Nova</vt:lpstr>
      <vt:lpstr>Tw Cen MT</vt:lpstr>
      <vt:lpstr>Tw Cen MT Condensed</vt:lpstr>
      <vt:lpstr>Wingdings 3</vt:lpstr>
      <vt:lpstr>Integral</vt:lpstr>
      <vt:lpstr>PowerPoint Presentation</vt:lpstr>
      <vt:lpstr>Main idea</vt:lpstr>
      <vt:lpstr>Main idea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63</cp:revision>
  <dcterms:created xsi:type="dcterms:W3CDTF">2017-03-09T16:07:22Z</dcterms:created>
  <dcterms:modified xsi:type="dcterms:W3CDTF">2018-03-01T17:34:13Z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