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9GuIr2dWGun8wlLaQaJIw==" hashData="WdfitynYPmgBntnsrHE9bWFZ4pFldwlVDKdvD5wAQR8PnsbLxMDXIeDC1ArxHqr8bO18jkqQ/qLBkDTrXogc2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pronouns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reflexive, relative, and possessive pronouns. Level: Advanced. Skill Group: Conventions of Usage.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953" y="1557695"/>
            <a:ext cx="4624917" cy="31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pronouns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reflexive, relative, and possessive pronouns. Level: Advanced. Skill Group: Conventions of Usage.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1527848"/>
            <a:ext cx="4639112" cy="219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30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pronouns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reflexive, relative, and possessive pronouns. Level: Advanced. Skill Group: Conventions of Usage.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0008" y="1389917"/>
            <a:ext cx="4635482" cy="31326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4" y="4896120"/>
            <a:ext cx="4584810" cy="123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7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pronouns correctly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reflexive, relative, and possessive pronouns. Level: Advanced. Skill Group: Conventions of Usage.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8" y="1363546"/>
            <a:ext cx="4468736" cy="2117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7" y="4113682"/>
            <a:ext cx="4506877" cy="126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3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CC471C4-3EA2-4B08-B8FE-42C2815B60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2077</TotalTime>
  <Words>96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pronouns correctly</vt:lpstr>
      <vt:lpstr>Use pronouns correctly</vt:lpstr>
      <vt:lpstr>Use pronouns correctly</vt:lpstr>
      <vt:lpstr>Use pronouns correctly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65</cp:revision>
  <dcterms:created xsi:type="dcterms:W3CDTF">2017-03-09T16:07:22Z</dcterms:created>
  <dcterms:modified xsi:type="dcterms:W3CDTF">2018-03-01T15:36:29Z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