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15"/>
  </p:notesMasterIdLst>
  <p:sldIdLst>
    <p:sldId id="292" r:id="rId5"/>
    <p:sldId id="286" r:id="rId6"/>
    <p:sldId id="296" r:id="rId7"/>
    <p:sldId id="295" r:id="rId8"/>
    <p:sldId id="294" r:id="rId9"/>
    <p:sldId id="297" r:id="rId10"/>
    <p:sldId id="298" r:id="rId11"/>
    <p:sldId id="299" r:id="rId12"/>
    <p:sldId id="300" r:id="rId13"/>
    <p:sldId id="30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xVzbJ5UujRWPnIbFR36VYA==" hashData="C/nzqLrFLBBQofLGsSiPDJD4nPcQLqhkMo3COwYjJq1Va3Bf3820gO8J1DD4dA79VyLuUBI/xTzgDGp8hqCnqA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1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382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2DEDBB-BB83-47F0-9F61-320F2A5D8FB7}" type="datetimeFigureOut">
              <a:rPr lang="en-US" smtClean="0"/>
              <a:t>3/1/2018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BDA38A-C75D-464C-8372-7D769D2E4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026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EF0606C-7CC6-44E9-9163-4FFCFBECAB9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065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6FD27-CC3C-4A02-A8BC-7A83240DBD56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10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C7722-B71F-41EF-996B-A45B36FE4C78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6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4B79-3142-4FE9-AC1A-FE2214E046E9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784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455D5-D82B-4F04-9666-4AD4A6D917DA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733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277FD-D0DE-4DBE-B879-5529C4DA1CE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77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7A5F7-22B5-4D8E-A7A3-E90DC2716680}" type="datetime1">
              <a:rPr lang="en-US" smtClean="0"/>
              <a:t>3/1/2018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30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BB407-1D8F-44F2-8250-068FECF287F8}" type="datetime1">
              <a:rPr lang="en-US" smtClean="0"/>
              <a:t>3/1/2018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20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DC3BE-5A08-45E3-A6C3-6F8B38F8B7CC}" type="datetime1">
              <a:rPr lang="en-US" smtClean="0"/>
              <a:t>3/1/2018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57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0E5E-A9EB-4C9C-8CBC-FB12DE60368E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05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5474D-AB40-4585-9427-BF204FB96444}" type="datetime1">
              <a:rPr lang="en-US" smtClean="0"/>
              <a:t>3/1/2018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38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B397D5F-9E79-4539-A838-66EE32376B5C}" type="datetime1">
              <a:rPr lang="en-US" smtClean="0"/>
              <a:t>3/1/2018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Use conjunctive adverbs and adverbial phrases to show time. Level: Basic Skill Group: Organization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6C50FC2-FEC9-4828-83B8-26AC819CD58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6920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6856" y="1474332"/>
            <a:ext cx="4716990" cy="1453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49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7622" y="1501628"/>
            <a:ext cx="4587378" cy="114090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7621" y="3463374"/>
            <a:ext cx="4705021" cy="1150571"/>
          </a:xfrm>
          <a:prstGeom prst="rect">
            <a:avLst/>
          </a:prstGeom>
        </p:spPr>
      </p:pic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729D4830-EC82-4C54-9AE6-69505C159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3903963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5372" y="1543574"/>
            <a:ext cx="4567806" cy="1377230"/>
          </a:xfrm>
          <a:prstGeom prst="rect">
            <a:avLst/>
          </a:prstGeom>
        </p:spPr>
      </p:pic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D8E966CF-7E37-4DEC-82B5-74496BA23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3571285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915" y="1531499"/>
            <a:ext cx="4632983" cy="1171133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033BC035-7B44-4E72-A1B6-92586CEB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1305847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7477" y="1396407"/>
            <a:ext cx="4687311" cy="1237392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5B9D0F63-11EF-4B6E-84BB-DE34E4EB0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1002931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7622" y="1501628"/>
            <a:ext cx="4587378" cy="1140903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F8183260-7059-421D-8CCF-6E784BA6C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1965584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6856" y="1474332"/>
            <a:ext cx="4716990" cy="1453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86856" y="3423925"/>
            <a:ext cx="5450846" cy="1408134"/>
          </a:xfrm>
          <a:prstGeom prst="rect">
            <a:avLst/>
          </a:prstGeom>
        </p:spPr>
      </p:pic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DD952D00-A7F6-4DCA-8369-600DAA88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319312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5372" y="1543574"/>
            <a:ext cx="5036046" cy="151840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35372" y="3659383"/>
            <a:ext cx="4138596" cy="1479600"/>
          </a:xfrm>
          <a:prstGeom prst="rect">
            <a:avLst/>
          </a:prstGeom>
        </p:spPr>
      </p:pic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9D827313-C973-4FC8-A03B-6B85E0BBE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29062102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7915" y="1531499"/>
            <a:ext cx="4632983" cy="117113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25653" y="3371918"/>
            <a:ext cx="4485245" cy="1251697"/>
          </a:xfrm>
          <a:prstGeom prst="rect">
            <a:avLst/>
          </a:prstGeom>
        </p:spPr>
      </p:pic>
      <p:sp>
        <p:nvSpPr>
          <p:cNvPr id="10" name="Footer Placeholder 3">
            <a:extLst>
              <a:ext uri="{FF2B5EF4-FFF2-40B4-BE49-F238E27FC236}">
                <a16:creationId xmlns:a16="http://schemas.microsoft.com/office/drawing/2014/main" id="{86AA11D8-0706-497B-868E-4CD8700FE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2008553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42553" y="332502"/>
            <a:ext cx="7902146" cy="7692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/>
          <p:cNvSpPr/>
          <p:nvPr/>
        </p:nvSpPr>
        <p:spPr>
          <a:xfrm>
            <a:off x="60153" y="6464795"/>
            <a:ext cx="7283369" cy="2025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8412" y="268882"/>
            <a:ext cx="7895967" cy="768194"/>
          </a:xfrm>
          <a:solidFill>
            <a:srgbClr val="204192"/>
          </a:solidFill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Proxima Nova" panose="02000506030000020004" pitchFamily="50" charset="0"/>
              </a:rPr>
              <a:t>algebra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588551" y="5532549"/>
            <a:ext cx="958014" cy="109728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7477" y="1396407"/>
            <a:ext cx="4687311" cy="123739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2721" y="3463373"/>
            <a:ext cx="4588545" cy="1284796"/>
          </a:xfrm>
          <a:prstGeom prst="rect">
            <a:avLst/>
          </a:prstGeom>
        </p:spPr>
      </p:pic>
      <p:sp>
        <p:nvSpPr>
          <p:cNvPr id="11" name="Footer Placeholder 3">
            <a:extLst>
              <a:ext uri="{FF2B5EF4-FFF2-40B4-BE49-F238E27FC236}">
                <a16:creationId xmlns:a16="http://schemas.microsoft.com/office/drawing/2014/main" id="{EDA76A16-2FC0-4360-9C7F-7485CF87F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8322" y="6233652"/>
            <a:ext cx="7315200" cy="351725"/>
          </a:xfrm>
          <a:solidFill>
            <a:srgbClr val="204192"/>
          </a:solidFill>
        </p:spPr>
        <p:txBody>
          <a:bodyPr/>
          <a:lstStyle/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Combine like terms. Solve simple equations involving whole numbers, integers, or decimals. </a:t>
            </a:r>
          </a:p>
          <a:p>
            <a:r>
              <a:rPr lang="en-US" cap="none" dirty="0">
                <a:solidFill>
                  <a:schemeClr val="bg1"/>
                </a:solidFill>
                <a:latin typeface="Proxima Nova" panose="02000506030000020004" pitchFamily="50" charset="0"/>
              </a:rPr>
              <a:t>Level: Basic  Skill Group Algebra</a:t>
            </a:r>
          </a:p>
        </p:txBody>
      </p:sp>
    </p:spTree>
    <p:extLst>
      <p:ext uri="{BB962C8B-B14F-4D97-AF65-F5344CB8AC3E}">
        <p14:creationId xmlns:p14="http://schemas.microsoft.com/office/powerpoint/2010/main" val="16263551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64F703B1FFA6428AE2A97D2066C7C7" ma:contentTypeVersion="6" ma:contentTypeDescription="Create a new document." ma:contentTypeScope="" ma:versionID="70fe1ab855270713482174bcc20ce854">
  <xsd:schema xmlns:xsd="http://www.w3.org/2001/XMLSchema" xmlns:xs="http://www.w3.org/2001/XMLSchema" xmlns:p="http://schemas.microsoft.com/office/2006/metadata/properties" xmlns:ns2="889279b4-ccd5-4a20-a9b4-9abd8dc79fd9" xmlns:ns3="d6564f61-0f22-41e3-8c84-6488cb0fc30b" targetNamespace="http://schemas.microsoft.com/office/2006/metadata/properties" ma:root="true" ma:fieldsID="5da6788413d1c17914d7e8a61670ddc0" ns2:_="" ns3:_="">
    <xsd:import namespace="889279b4-ccd5-4a20-a9b4-9abd8dc79fd9"/>
    <xsd:import namespace="d6564f61-0f22-41e3-8c84-6488cb0fc30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9279b4-ccd5-4a20-a9b4-9abd8dc79fd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564f61-0f22-41e3-8c84-6488cb0fc3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4273AEC-6AD2-402A-8428-5C4CC10629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9279b4-ccd5-4a20-a9b4-9abd8dc79fd9"/>
    <ds:schemaRef ds:uri="d6564f61-0f22-41e3-8c84-6488cb0fc3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8DC0BDA-B6C5-43AE-A829-3E8B75970B8C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889279b4-ccd5-4a20-a9b4-9abd8dc79fd9"/>
    <ds:schemaRef ds:uri="d6564f61-0f22-41e3-8c84-6488cb0fc30b"/>
    <ds:schemaRef ds:uri="http://purl.org/dc/terms/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4AC6AF9-DD3F-4374-842F-2966E8A2CB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964</TotalTime>
  <Words>230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Proxima Nova</vt:lpstr>
      <vt:lpstr>Tw Cen MT</vt:lpstr>
      <vt:lpstr>Tw Cen MT Condensed</vt:lpstr>
      <vt:lpstr>Wingdings 3</vt:lpstr>
      <vt:lpstr>Integral</vt:lpstr>
      <vt:lpstr>algebra</vt:lpstr>
      <vt:lpstr>algebra</vt:lpstr>
      <vt:lpstr>algebra</vt:lpstr>
      <vt:lpstr>algebra</vt:lpstr>
      <vt:lpstr>algebra</vt:lpstr>
      <vt:lpstr>algebra</vt:lpstr>
      <vt:lpstr>algebra</vt:lpstr>
      <vt:lpstr>algebra</vt:lpstr>
      <vt:lpstr>algebra</vt:lpstr>
      <vt:lpstr>algebra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(ENGLISH) Organization Basic</dc:title>
  <dc:creator>Hannah Mueller</dc:creator>
  <cp:lastModifiedBy>Hannah Mueller</cp:lastModifiedBy>
  <cp:revision>71</cp:revision>
  <dcterms:created xsi:type="dcterms:W3CDTF">2017-03-09T16:07:22Z</dcterms:created>
  <dcterms:modified xsi:type="dcterms:W3CDTF">2018-03-01T16:30:54Z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0x010100C764F703B1FFA6428AE2A97D2066C7C7</vt:lpwstr>
  </property>
</Properties>
</file>