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8"/>
  </p:notesMasterIdLst>
  <p:sldIdLst>
    <p:sldId id="286" r:id="rId5"/>
    <p:sldId id="291" r:id="rId6"/>
    <p:sldId id="29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CU0LVBb93vg8FQOXZ9UTTg==" hashData="pyuyQUIemYLZW9NCSk4Wth/pNGqjrJBQ6QkiF17tNz08H3nDT+8wogNQRd7MKS+Espncxl7Hi2n8pbRARwLtQg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6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207818" y="488373"/>
            <a:ext cx="7263246" cy="5669146"/>
            <a:chOff x="701276" y="1224965"/>
            <a:chExt cx="6207500" cy="4932554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13832" y="1224965"/>
              <a:ext cx="6184940" cy="3839352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4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01276" y="5059894"/>
              <a:ext cx="6207500" cy="1097625"/>
            </a:xfrm>
            <a:prstGeom prst="rect">
              <a:avLst/>
            </a:prstGeom>
          </p:spPr>
        </p:pic>
      </p:grpSp>
      <p:sp>
        <p:nvSpPr>
          <p:cNvPr id="11" name="Footer Placeholder 3"/>
          <p:cNvSpPr txBox="1">
            <a:spLocks/>
          </p:cNvSpPr>
          <p:nvPr/>
        </p:nvSpPr>
        <p:spPr>
          <a:xfrm>
            <a:off x="0" y="6424089"/>
            <a:ext cx="7315200" cy="205740"/>
          </a:xfrm>
          <a:prstGeom prst="rect">
            <a:avLst/>
          </a:prstGeom>
          <a:solidFill>
            <a:srgbClr val="204192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details in a passage Level: Basic Skill Group: Supporting Details</a:t>
            </a:r>
          </a:p>
        </p:txBody>
      </p:sp>
    </p:spTree>
    <p:extLst>
      <p:ext uri="{BB962C8B-B14F-4D97-AF65-F5344CB8AC3E}">
        <p14:creationId xmlns:p14="http://schemas.microsoft.com/office/powerpoint/2010/main" val="2276460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Identify Details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details in a passage Level: Basic Skill Group: Supporting Details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1709" y="1596745"/>
            <a:ext cx="4379048" cy="174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312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>
                <a:solidFill>
                  <a:schemeClr val="bg1"/>
                </a:solidFill>
                <a:latin typeface="Proxima Nova" panose="02000506030000020004" pitchFamily="50" charset="0"/>
              </a:rPr>
              <a:t>Identify Details</a:t>
            </a:r>
            <a:endParaRPr lang="en-US" sz="3200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details in a passage Level: Basic Skill Group: Supporting Details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2804" y="1626215"/>
            <a:ext cx="4435388" cy="17700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026"/>
          <a:stretch/>
        </p:blipFill>
        <p:spPr>
          <a:xfrm>
            <a:off x="931177" y="3906416"/>
            <a:ext cx="4181149" cy="1965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3028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8DC0BDA-B6C5-43AE-A829-3E8B75970B8C}">
  <ds:schemaRefs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7D17334-1603-4DE0-8AC1-92DB7B1B19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867</TotalTime>
  <Words>43</Words>
  <Application>Microsoft Office PowerPoint</Application>
  <PresentationFormat>On-screen Show (4:3)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Calibri</vt:lpstr>
      <vt:lpstr>Proxima Nova</vt:lpstr>
      <vt:lpstr>Tw Cen MT</vt:lpstr>
      <vt:lpstr>Tw Cen MT Condensed</vt:lpstr>
      <vt:lpstr>Wingdings 3</vt:lpstr>
      <vt:lpstr>Integral</vt:lpstr>
      <vt:lpstr>PowerPoint Presentation</vt:lpstr>
      <vt:lpstr>Identify Details</vt:lpstr>
      <vt:lpstr>Identify Details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64</cp:revision>
  <dcterms:created xsi:type="dcterms:W3CDTF">2017-03-09T16:07:22Z</dcterms:created>
  <dcterms:modified xsi:type="dcterms:W3CDTF">2018-03-01T17:35:02Z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