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180AUf8j3aArO8hjpOCUVw==" hashData="CLrkRphI/IXV7s5PpRNeiLWJ8GmPLSgTbD9K1Hjpkq3d+7sQI1DeeZ0XNNqSzfVDxDav4gNTHlzj/KcTwG84S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1602297"/>
            <a:ext cx="4643874" cy="300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5825" y="1554898"/>
            <a:ext cx="4880176" cy="296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417739"/>
            <a:ext cx="4675275" cy="30271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4698659"/>
            <a:ext cx="4951494" cy="91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7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657" y="1354469"/>
            <a:ext cx="4620863" cy="28099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489" y="4374523"/>
            <a:ext cx="4572739" cy="195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79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56C812-FB61-4922-8C77-1C6A9E4AD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2088</TotalTime>
  <Words>96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pronouns correctly</vt:lpstr>
      <vt:lpstr>Use pronouns correctly</vt:lpstr>
      <vt:lpstr>Use pronouns correctly</vt:lpstr>
      <vt:lpstr>Use pronouns correctly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66</cp:revision>
  <dcterms:created xsi:type="dcterms:W3CDTF">2017-03-09T16:07:22Z</dcterms:created>
  <dcterms:modified xsi:type="dcterms:W3CDTF">2018-03-01T15:37:18Z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