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5"/>
  </p:notesMasterIdLst>
  <p:sldIdLst>
    <p:sldId id="292" r:id="rId5"/>
    <p:sldId id="286" r:id="rId6"/>
    <p:sldId id="296" r:id="rId7"/>
    <p:sldId id="295" r:id="rId8"/>
    <p:sldId id="294" r:id="rId9"/>
    <p:sldId id="297" r:id="rId10"/>
    <p:sldId id="301" r:id="rId11"/>
    <p:sldId id="300" r:id="rId12"/>
    <p:sldId id="299" r:id="rId13"/>
    <p:sldId id="29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nVeIgYR0QpFe7nfOkXlf0g==" hashData="AGMjz7Ag6jZmJfqmhl/dcBL7hrW18yN1z2vbGxMNZDjeoX91l/dOucnrXxAQj4QVFo9Gq8WXkok1xwghEIL7Q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4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86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322" y="6046839"/>
            <a:ext cx="7315200" cy="53853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missing data value given the average and all the values but one. Determine the average given the frequency counts of all data values.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Statistics and Probability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9772" y="1498270"/>
            <a:ext cx="5001948" cy="1689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49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2553" y="1500891"/>
            <a:ext cx="3707934" cy="294389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85236" y="1568677"/>
            <a:ext cx="3687807" cy="2508372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31091DD6-9A66-4191-AD05-3008C706A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046839"/>
            <a:ext cx="7315200" cy="53853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missing data value given the average and all the values but one. Determine the average given the frequency counts of all data values.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2643723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7832" y="1578790"/>
            <a:ext cx="4603401" cy="1800443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8A7D23F0-4F7F-4566-8778-7590614BE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046839"/>
            <a:ext cx="7315200" cy="53853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missing data value given the average and all the values but one. Determine the average given the frequency counts of all data values.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3571285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24275" y="1549379"/>
            <a:ext cx="3751847" cy="3253281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5E6A4779-C787-47E9-894C-09669D619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046839"/>
            <a:ext cx="7315200" cy="53853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missing data value given the average and all the values but one. Determine the average given the frequency counts of all data values.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4264438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8906" y="1575043"/>
            <a:ext cx="4757828" cy="1808118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DDBF167F-9320-45D8-8616-0904E58E0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046839"/>
            <a:ext cx="7315200" cy="53853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missing data value given the average and all the values but one. Determine the average given the frequency counts of all data values.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3545281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9232" y="1498611"/>
            <a:ext cx="3934437" cy="3123722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B755E608-B102-4303-8B88-3E2B3EF3A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046839"/>
            <a:ext cx="7315200" cy="53853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missing data value given the average and all the values but one. Determine the average given the frequency counts of all data values.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4003393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9772" y="1498270"/>
            <a:ext cx="5001948" cy="168954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9772" y="3459519"/>
            <a:ext cx="4104900" cy="2042904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AE970707-2D1D-4FBF-ACC9-48D985DAB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046839"/>
            <a:ext cx="7315200" cy="53853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missing data value given the average and all the values but one. Determine the average given the frequency counts of all data values.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1855375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1054" y="1545234"/>
            <a:ext cx="4603401" cy="180044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7832" y="3856313"/>
            <a:ext cx="4074895" cy="97534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84183" y="4883410"/>
            <a:ext cx="2803010" cy="1005662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30FDBE7C-8C99-428C-86D5-E27D6974A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046839"/>
            <a:ext cx="7315200" cy="53853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missing data value given the average and all the values but one. Determine the average given the frequency counts of all data values.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4174104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8412" y="1436504"/>
            <a:ext cx="3818974" cy="331148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16395" y="1352608"/>
            <a:ext cx="3689064" cy="2430644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4CAC3919-F8CA-4E14-9401-1B730653B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046839"/>
            <a:ext cx="7315200" cy="53853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missing data value given the average and all the values but one. Determine the average given the frequency counts of all data values.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407489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8906" y="1575043"/>
            <a:ext cx="4757828" cy="180811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5650" y="3381973"/>
            <a:ext cx="3835679" cy="2666054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587C58F1-EA3E-4F8B-B9CA-D69F8E297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046839"/>
            <a:ext cx="7315200" cy="53853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missing data value given the average and all the values but one. Determine the average given the frequency counts of all data values.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31989380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EC05A86-CBE4-4AB6-AD27-3AE4A70689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983</TotalTime>
  <Words>360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Proxima Nova</vt:lpstr>
      <vt:lpstr>Tw Cen MT</vt:lpstr>
      <vt:lpstr>Tw Cen MT Condensed</vt:lpstr>
      <vt:lpstr>Wingdings 3</vt:lpstr>
      <vt:lpstr>Integral</vt:lpstr>
      <vt:lpstr>averages</vt:lpstr>
      <vt:lpstr>averages</vt:lpstr>
      <vt:lpstr>averages</vt:lpstr>
      <vt:lpstr>averages</vt:lpstr>
      <vt:lpstr>averages</vt:lpstr>
      <vt:lpstr>averages</vt:lpstr>
      <vt:lpstr>averages</vt:lpstr>
      <vt:lpstr>averages</vt:lpstr>
      <vt:lpstr>averages</vt:lpstr>
      <vt:lpstr>averages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78</cp:revision>
  <dcterms:created xsi:type="dcterms:W3CDTF">2017-03-09T16:07:22Z</dcterms:created>
  <dcterms:modified xsi:type="dcterms:W3CDTF">2018-03-01T16:31:47Z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