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xrow/HgD52ZrMoG5O8HUg==" hashData="3o6SB82kFe9utB8WZw5hFZqwYNME1W0g/rPeuVRLgD3cqvg6ImnGEhqBFut2GRS9CmHNQnmp79xo+rBM7Sblv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5915" y="1580727"/>
            <a:ext cx="4793798" cy="21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90" y="1567802"/>
            <a:ext cx="4763744" cy="202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750" y="1573311"/>
            <a:ext cx="4658365" cy="205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7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098" y="1379392"/>
            <a:ext cx="4818897" cy="21943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803" y="4079413"/>
            <a:ext cx="4823192" cy="129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2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445" y="1408412"/>
            <a:ext cx="4860484" cy="20646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90" y="4166186"/>
            <a:ext cx="4818539" cy="141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5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707" y="1442566"/>
            <a:ext cx="4596543" cy="2030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930" y="4072013"/>
            <a:ext cx="4482598" cy="167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88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211155-C8CC-4F0F-9401-7EB36946BD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2668</TotalTime>
  <Words>138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69</cp:revision>
  <dcterms:created xsi:type="dcterms:W3CDTF">2017-03-09T16:07:22Z</dcterms:created>
  <dcterms:modified xsi:type="dcterms:W3CDTF">2018-03-01T15:38:15Z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