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sldIdLst>
    <p:sldId id="286" r:id="rId5"/>
    <p:sldId id="295" r:id="rId6"/>
    <p:sldId id="291" r:id="rId7"/>
    <p:sldId id="293" r:id="rId8"/>
    <p:sldId id="29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zCEOfbuh54FMDT4JDrH3Q==" hashData="0wNxFNhUN/yCZxR3fDn/tCpLWoFskXYq6iAkmEJ55jX0SXe4liCxJdTHNZNNIW4c40Q54V7xISWuFDY7X6zqq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8209" y="550719"/>
            <a:ext cx="7232073" cy="5703234"/>
            <a:chOff x="713832" y="1224965"/>
            <a:chExt cx="6207500" cy="493697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3832" y="1224965"/>
              <a:ext cx="6184940" cy="383935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3" r="-363"/>
            <a:stretch/>
          </p:blipFill>
          <p:spPr>
            <a:xfrm>
              <a:off x="713832" y="5064317"/>
              <a:ext cx="6207500" cy="1097625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context clues to determine the meaning of words and phrases Level: Basic Skill Group: Vocabulary</a:t>
            </a:r>
          </a:p>
        </p:txBody>
      </p:sp>
    </p:spTree>
    <p:extLst>
      <p:ext uri="{BB962C8B-B14F-4D97-AF65-F5344CB8AC3E}">
        <p14:creationId xmlns:p14="http://schemas.microsoft.com/office/powerpoint/2010/main" val="227646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Use Context Clues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context clues to determine the meaning of words and phrases Level: Basic Skill Group: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014" y="3456434"/>
            <a:ext cx="4543559" cy="1742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608" b="39079"/>
          <a:stretch/>
        </p:blipFill>
        <p:spPr>
          <a:xfrm>
            <a:off x="568412" y="1379646"/>
            <a:ext cx="7943479" cy="13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1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Use Context Clues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context clues to determine the meaning of words and phrases Level: Basic Skill Group: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2553" y="1540245"/>
            <a:ext cx="7571695" cy="3605255"/>
            <a:chOff x="642553" y="1540245"/>
            <a:chExt cx="7571695" cy="36052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1978" y="3624803"/>
              <a:ext cx="4181913" cy="152069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079"/>
            <a:stretch/>
          </p:blipFill>
          <p:spPr>
            <a:xfrm>
              <a:off x="642553" y="1540245"/>
              <a:ext cx="7571695" cy="1641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641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context clues to determine the meaning of words and phrases Level: Basic Skill Group: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607" y="2377026"/>
            <a:ext cx="4424495" cy="16970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15" y="4322618"/>
            <a:ext cx="4460350" cy="1840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608" b="39079"/>
          <a:stretch/>
        </p:blipFill>
        <p:spPr>
          <a:xfrm>
            <a:off x="568412" y="735408"/>
            <a:ext cx="7943479" cy="13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context clues to determine the meaning of words and phrases Level: Basic Skill Group: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55" y="2518670"/>
            <a:ext cx="4291828" cy="1560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54" y="4424983"/>
            <a:ext cx="4437301" cy="1845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079"/>
          <a:stretch/>
        </p:blipFill>
        <p:spPr>
          <a:xfrm>
            <a:off x="642553" y="584282"/>
            <a:ext cx="7571695" cy="164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00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C817AF-E01C-4F3C-849A-47EF95FB5B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887</TotalTime>
  <Words>96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Use Context Clues</vt:lpstr>
      <vt:lpstr>Use Context Clues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67</cp:revision>
  <dcterms:created xsi:type="dcterms:W3CDTF">2017-03-09T16:07:22Z</dcterms:created>
  <dcterms:modified xsi:type="dcterms:W3CDTF">2018-03-01T17:35:51Z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