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92" r:id="rId5"/>
    <p:sldId id="294" r:id="rId6"/>
    <p:sldId id="299" r:id="rId7"/>
    <p:sldId id="297" r:id="rId8"/>
    <p:sldId id="298" r:id="rId9"/>
    <p:sldId id="29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i4W3N5ngyvxbJxusrZX5w==" hashData="pHPYLSsW9JBv3TL+AgzxMre4INqQwvjfQpwFL2rCbmxMumTYvilrz+JsoMEwYINeWJ00aZLf1FFP279+b8TPN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Calculate and utilize weighted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5342" y="1553724"/>
            <a:ext cx="5368955" cy="199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7096" y="1525088"/>
            <a:ext cx="4995532" cy="264337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8A8B179-B588-4526-BC5A-514225893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Calculate and utilize weighted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608938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3" y="1560353"/>
            <a:ext cx="4890782" cy="321645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B8CC289-221A-4DF4-B58B-D2CB6D8AE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Calculate and utilize weighted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76475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548944"/>
            <a:ext cx="4706225" cy="174921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1193" y="3729880"/>
            <a:ext cx="3632433" cy="221803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394833D-39F5-45EA-92AF-E1C818334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Calculate and utilize weighted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0312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3040" y="1489193"/>
            <a:ext cx="4261356" cy="22548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3040" y="4081370"/>
            <a:ext cx="3808351" cy="199981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0711FE1-B615-4865-97A1-A1A5212C4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Calculate and utilize weighted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58187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396548"/>
            <a:ext cx="3842158" cy="25268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4114081"/>
            <a:ext cx="3791824" cy="208122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ED384B9-C63A-49E5-8D7F-A210C86C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23819"/>
            <a:ext cx="7315200" cy="36155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Calculate and utilize weighted averages.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1163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155F1C-D938-44D0-940B-C7F37D9352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1013</TotalTime>
  <Words>90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averages</vt:lpstr>
      <vt:lpstr>averages</vt:lpstr>
      <vt:lpstr>averages</vt:lpstr>
      <vt:lpstr>averages</vt:lpstr>
      <vt:lpstr>averages</vt:lpstr>
      <vt:lpstr>averages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79</cp:revision>
  <dcterms:created xsi:type="dcterms:W3CDTF">2017-03-09T16:07:22Z</dcterms:created>
  <dcterms:modified xsi:type="dcterms:W3CDTF">2018-03-01T16:32:33Z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