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sldIdLst>
    <p:sldId id="267" r:id="rId5"/>
    <p:sldId id="272" r:id="rId6"/>
    <p:sldId id="273" r:id="rId7"/>
    <p:sldId id="274" r:id="rId8"/>
    <p:sldId id="275" r:id="rId9"/>
    <p:sldId id="27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g48KWR34A4zqK5R7x5aE5A==" hashData="2CHIofYkmZZjpZARKagRZ3i8IWRInh/uJLblt2c4A6Sq62uwg1PirE9SOIKajG8PZjfoZTpVRN0bHihU/6yOT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11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and adverbial phrases to show time. Level: Basic. Skill Group: Organization and Coherence.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5580" y="1557827"/>
            <a:ext cx="4365042" cy="2407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and adverbial phrases to show time. Level: Basic. Skill Group: Organization and Coherence.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8656" y="1559413"/>
            <a:ext cx="4417286" cy="197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91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and adverbial phrases to show time. Level: Basic. Skill Group: Organization and Coherence.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2942" y="1493239"/>
            <a:ext cx="4553148" cy="1829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574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and adverbial phrases to show time. Level: Basic. Skill Group: Organization and Coherence.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5579" y="1423603"/>
            <a:ext cx="4364317" cy="240722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5579" y="4328888"/>
            <a:ext cx="4466643" cy="848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136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and adverbial phrases to show time. Level: Basic. Skill Group: Organization and Coherence.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8656" y="1559413"/>
            <a:ext cx="4417286" cy="197235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8656" y="4164193"/>
            <a:ext cx="4417286" cy="1822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746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and adverbial phrases to show time. Level: Basic. Skill Group: Organization and Coherence.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2941" y="1493240"/>
            <a:ext cx="4666037" cy="187474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2942" y="4206140"/>
            <a:ext cx="4530570" cy="125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013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3D66E39-F897-41AA-AC92-6987670906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2116</TotalTime>
  <Words>138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Proxima Nova</vt:lpstr>
      <vt:lpstr>Tw Cen MT</vt:lpstr>
      <vt:lpstr>Tw Cen MT Condensed</vt:lpstr>
      <vt:lpstr>Wingdings 3</vt:lpstr>
      <vt:lpstr>Integral</vt:lpstr>
      <vt:lpstr>Conjunctive Adverbs</vt:lpstr>
      <vt:lpstr>Conjunctive Adverbs</vt:lpstr>
      <vt:lpstr>Conjunctive Adverbs</vt:lpstr>
      <vt:lpstr>Conjunctive Adverbs</vt:lpstr>
      <vt:lpstr>Conjunctive Adverbs</vt:lpstr>
      <vt:lpstr>Conjunctive Adverbs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72</cp:revision>
  <dcterms:created xsi:type="dcterms:W3CDTF">2017-03-09T16:07:22Z</dcterms:created>
  <dcterms:modified xsi:type="dcterms:W3CDTF">2018-03-01T15:38:59Z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