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0"/>
  </p:notesMasterIdLst>
  <p:sldIdLst>
    <p:sldId id="291" r:id="rId5"/>
    <p:sldId id="296" r:id="rId6"/>
    <p:sldId id="293" r:id="rId7"/>
    <p:sldId id="294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3Z+uerpSiPYh1LNz5C7+7Q==" hashData="7wIsLqTUQm/LNYwsa1DPE/I7Gyvd4nSCN6Uhm+3ATY/Rqlbb5Gk2Ry598w5WbsPiIdx3yRiPyHrtFygJMVdiq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218209" y="394855"/>
            <a:ext cx="7287213" cy="5762664"/>
            <a:chOff x="701276" y="1224965"/>
            <a:chExt cx="6207500" cy="493255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13832" y="1224965"/>
              <a:ext cx="6184940" cy="383935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01276" y="5059894"/>
              <a:ext cx="6207500" cy="1097625"/>
            </a:xfrm>
            <a:prstGeom prst="rect">
              <a:avLst/>
            </a:prstGeom>
          </p:spPr>
        </p:pic>
      </p:grpSp>
      <p:sp>
        <p:nvSpPr>
          <p:cNvPr id="12" name="Rectangle 11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details in a passage Level: Basic Skill Group: Supporting Details</a:t>
            </a:r>
          </a:p>
        </p:txBody>
      </p:sp>
    </p:spTree>
    <p:extLst>
      <p:ext uri="{BB962C8B-B14F-4D97-AF65-F5344CB8AC3E}">
        <p14:creationId xmlns:p14="http://schemas.microsoft.com/office/powerpoint/2010/main" val="3636416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Identify Details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details in a passage Level: Basic Skill Group: Supporting Details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9876" y="3470564"/>
            <a:ext cx="3563750" cy="15923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1972" b="37449"/>
          <a:stretch/>
        </p:blipFill>
        <p:spPr>
          <a:xfrm>
            <a:off x="590598" y="1298864"/>
            <a:ext cx="786579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078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Identify Details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details in a passage Level: Basic Skill Group: Supporting Details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7584" y="4084044"/>
            <a:ext cx="3884579" cy="15426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2558" b="-1291"/>
          <a:stretch/>
        </p:blipFill>
        <p:spPr>
          <a:xfrm>
            <a:off x="642553" y="1184563"/>
            <a:ext cx="7260729" cy="17373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252" b="59467"/>
          <a:stretch/>
        </p:blipFill>
        <p:spPr>
          <a:xfrm>
            <a:off x="642553" y="2820092"/>
            <a:ext cx="7287213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714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details in a passage Level: Basic Skill Group: Supporting Details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6010" y="2513831"/>
            <a:ext cx="3873808" cy="173085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6010" y="4873298"/>
            <a:ext cx="4455699" cy="13185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1972" b="37449"/>
          <a:stretch/>
        </p:blipFill>
        <p:spPr>
          <a:xfrm>
            <a:off x="590598" y="633848"/>
            <a:ext cx="786579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672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details in a passage Level: Basic Skill Group: Supporting Details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5629" y="2913182"/>
            <a:ext cx="4092398" cy="16252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4401" y="4705531"/>
            <a:ext cx="4197926" cy="161446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2558" b="-1291"/>
          <a:stretch/>
        </p:blipFill>
        <p:spPr>
          <a:xfrm>
            <a:off x="642552" y="415634"/>
            <a:ext cx="7260729" cy="173736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252" b="59467"/>
          <a:stretch/>
        </p:blipFill>
        <p:spPr>
          <a:xfrm>
            <a:off x="642553" y="2051163"/>
            <a:ext cx="7287213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035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DC0BDA-B6C5-43AE-A829-3E8B75970B8C}">
  <ds:schemaRefs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CC146E0-ABCF-44AC-AD9F-5D00D9DC3F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916</TotalTime>
  <Words>69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Proxima Nova</vt:lpstr>
      <vt:lpstr>Tw Cen MT</vt:lpstr>
      <vt:lpstr>Tw Cen MT Condensed</vt:lpstr>
      <vt:lpstr>Wingdings 3</vt:lpstr>
      <vt:lpstr>Integral</vt:lpstr>
      <vt:lpstr>PowerPoint Presentation</vt:lpstr>
      <vt:lpstr>Identify Details</vt:lpstr>
      <vt:lpstr>Identify Details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72</cp:revision>
  <dcterms:created xsi:type="dcterms:W3CDTF">2017-03-09T16:07:22Z</dcterms:created>
  <dcterms:modified xsi:type="dcterms:W3CDTF">2018-03-01T17:36:46Z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