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sldIdLst>
    <p:sldId id="291" r:id="rId5"/>
    <p:sldId id="296" r:id="rId6"/>
    <p:sldId id="293" r:id="rId7"/>
    <p:sldId id="29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3Z+uerpSiPYh1LNz5C7+7Q==" hashData="7wIsLqTUQm/LNYwsa1DPE/I7Gyvd4nSCN6Uhm+3ATY/Rqlbb5Gk2Ry598w5WbsPiIdx3yRiPyHrtFygJMVdiq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18209" y="394855"/>
            <a:ext cx="7287213" cy="5762664"/>
            <a:chOff x="701276" y="1224965"/>
            <a:chExt cx="6207500" cy="493255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3832" y="1224965"/>
              <a:ext cx="6184940" cy="3839352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1276" y="5059894"/>
              <a:ext cx="6207500" cy="1097625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</p:spTree>
    <p:extLst>
      <p:ext uri="{BB962C8B-B14F-4D97-AF65-F5344CB8AC3E}">
        <p14:creationId xmlns:p14="http://schemas.microsoft.com/office/powerpoint/2010/main" val="363641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9876" y="3470564"/>
            <a:ext cx="3563750" cy="15923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972" b="37449"/>
          <a:stretch/>
        </p:blipFill>
        <p:spPr>
          <a:xfrm>
            <a:off x="590598" y="1298864"/>
            <a:ext cx="786579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7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7584" y="4084044"/>
            <a:ext cx="3884579" cy="15426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558" b="-1291"/>
          <a:stretch/>
        </p:blipFill>
        <p:spPr>
          <a:xfrm>
            <a:off x="642553" y="1184563"/>
            <a:ext cx="7260729" cy="17373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252" b="59467"/>
          <a:stretch/>
        </p:blipFill>
        <p:spPr>
          <a:xfrm>
            <a:off x="642553" y="2820092"/>
            <a:ext cx="7287213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1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2513831"/>
            <a:ext cx="3873808" cy="17308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4873298"/>
            <a:ext cx="4455699" cy="13185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972" b="37449"/>
          <a:stretch/>
        </p:blipFill>
        <p:spPr>
          <a:xfrm>
            <a:off x="590598" y="633848"/>
            <a:ext cx="786579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72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 in a passage Level: Basic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5629" y="2913182"/>
            <a:ext cx="4092398" cy="1625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4705531"/>
            <a:ext cx="4197926" cy="1614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558" b="-1291"/>
          <a:stretch/>
        </p:blipFill>
        <p:spPr>
          <a:xfrm>
            <a:off x="642552" y="415634"/>
            <a:ext cx="7260729" cy="1737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252" b="59467"/>
          <a:stretch/>
        </p:blipFill>
        <p:spPr>
          <a:xfrm>
            <a:off x="642553" y="2051163"/>
            <a:ext cx="7287213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035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CC146E0-ABCF-44AC-AD9F-5D00D9DC3F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916</TotalTime>
  <Words>69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Identify Details</vt:lpstr>
      <vt:lpstr>Identify Details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72</cp:revision>
  <dcterms:created xsi:type="dcterms:W3CDTF">2017-03-09T16:07:22Z</dcterms:created>
  <dcterms:modified xsi:type="dcterms:W3CDTF">2018-03-01T17:36:46Z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