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72" r:id="rId6"/>
    <p:sldId id="274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0Y3xBv8/R++pyY724NjY8g==" hashData="zZ8U071Vp/NeKhTC/mBhK3YO5JUhZ8epFCFwau8tpYqE6hBgXbQ+8+RKr6YckKlL2Thh20ZIp1zJRv91GkT39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1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Adding Sentences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Add a new sentence. Level: Basic. Skill Group: Organization and Coherence.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048" y="1546925"/>
            <a:ext cx="4084352" cy="291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Adding Sentences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Add a new sentence. Level: Basic. Skill Group: Organization and Coherence.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508" y="1555317"/>
            <a:ext cx="4056659" cy="291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Adding sentences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Add a new sentence. Level: Basic. Skill Group: Organization and Coherence.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341" y="1421093"/>
            <a:ext cx="3721285" cy="26740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7534" y="4425141"/>
            <a:ext cx="3984422" cy="1673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08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Adding sentences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Add a new sentence. Level: Basic. Skill Group: Organization and Coherence.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7444" y="1365399"/>
            <a:ext cx="3459040" cy="24707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7444" y="4111818"/>
            <a:ext cx="3650856" cy="210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270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D5BE6A-F147-4DCF-87E3-1A07DC7ECE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2124</TotalTime>
  <Words>72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Adding Sentences</vt:lpstr>
      <vt:lpstr>Adding Sentences</vt:lpstr>
      <vt:lpstr>Adding sentences</vt:lpstr>
      <vt:lpstr>Adding sentences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73</cp:revision>
  <dcterms:created xsi:type="dcterms:W3CDTF">2017-03-09T16:07:22Z</dcterms:created>
  <dcterms:modified xsi:type="dcterms:W3CDTF">2018-03-01T15:39:41Z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