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0"/>
  </p:notesMasterIdLst>
  <p:sldIdLst>
    <p:sldId id="291" r:id="rId5"/>
    <p:sldId id="298" r:id="rId6"/>
    <p:sldId id="293" r:id="rId7"/>
    <p:sldId id="296" r:id="rId8"/>
    <p:sldId id="29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hDxfvrLhsfF22w03Now9Ew==" hashData="EDvSGeovlwOLH8tatRg+JgOl2p+qUEacqbW4TWivmbJJ3gcbkz8+yiqAiEAfwZUPmKHoySe9jY1d95JJYI0S/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249383" y="426027"/>
            <a:ext cx="7256040" cy="5731492"/>
            <a:chOff x="701276" y="1224965"/>
            <a:chExt cx="6207500" cy="4932554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13832" y="1224965"/>
              <a:ext cx="6184940" cy="3839352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4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01276" y="5059894"/>
              <a:ext cx="6207500" cy="1097625"/>
            </a:xfrm>
            <a:prstGeom prst="rect">
              <a:avLst/>
            </a:prstGeom>
          </p:spPr>
        </p:pic>
      </p:grpSp>
      <p:sp>
        <p:nvSpPr>
          <p:cNvPr id="11" name="Rectangle 10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Make generalizations and draws conclusions about people and ideas Level: Basic Skill Group: Generalizations and Conclusions</a:t>
            </a:r>
          </a:p>
        </p:txBody>
      </p:sp>
    </p:spTree>
    <p:extLst>
      <p:ext uri="{BB962C8B-B14F-4D97-AF65-F5344CB8AC3E}">
        <p14:creationId xmlns:p14="http://schemas.microsoft.com/office/powerpoint/2010/main" val="3636416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Draw Conclusions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Make generalizations and draws conclusions about people and ideas Level: Basic Skill Group: Generalizations and Conclusions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568412" y="1333258"/>
            <a:ext cx="7866709" cy="3979499"/>
            <a:chOff x="568412" y="1333258"/>
            <a:chExt cx="7866709" cy="397949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30508" y="3570096"/>
              <a:ext cx="4510419" cy="1742661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4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64198"/>
            <a:stretch/>
          </p:blipFill>
          <p:spPr>
            <a:xfrm>
              <a:off x="568412" y="1333258"/>
              <a:ext cx="7866709" cy="17483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4121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Draw Conclusions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Make generalizations and draws conclusions about people and ideas Level: Basic Skill Group: Generalizations and Conclusions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5920" y="2583668"/>
            <a:ext cx="4113671" cy="173961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7704" b="-5060"/>
          <a:stretch/>
        </p:blipFill>
        <p:spPr>
          <a:xfrm>
            <a:off x="603697" y="1371599"/>
            <a:ext cx="7792158" cy="78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714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Make generalizations and draws conclusions about people and ideas Level: Basic Skill Group: Generalizations and Conclusions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452" y="2648455"/>
            <a:ext cx="4406129" cy="17023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453" y="4620931"/>
            <a:ext cx="4406129" cy="155394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64198"/>
          <a:stretch/>
        </p:blipFill>
        <p:spPr>
          <a:xfrm>
            <a:off x="568412" y="675682"/>
            <a:ext cx="7866709" cy="174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902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Make generalizations and draws conclusions about people and ideas Level: Basic Skill Group: Generalizations and Conclusions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8360" y="2222172"/>
            <a:ext cx="4029839" cy="17041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9008" y="4414590"/>
            <a:ext cx="4432701" cy="109819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7704" b="-5060"/>
          <a:stretch/>
        </p:blipFill>
        <p:spPr>
          <a:xfrm>
            <a:off x="603697" y="883226"/>
            <a:ext cx="7792158" cy="78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1378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DC0BDA-B6C5-43AE-A829-3E8B75970B8C}">
  <ds:schemaRefs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70FC30-DEBE-4134-B293-6CE7C0AAE2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922</TotalTime>
  <Words>94</Words>
  <Application>Microsoft Office PowerPoint</Application>
  <PresentationFormat>On-screen Show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</vt:lpstr>
      <vt:lpstr>Proxima Nova</vt:lpstr>
      <vt:lpstr>Tw Cen MT</vt:lpstr>
      <vt:lpstr>Tw Cen MT Condensed</vt:lpstr>
      <vt:lpstr>Wingdings 3</vt:lpstr>
      <vt:lpstr>Integral</vt:lpstr>
      <vt:lpstr>PowerPoint Presentation</vt:lpstr>
      <vt:lpstr>Draw Conclusions</vt:lpstr>
      <vt:lpstr>Draw Conclusions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73</cp:revision>
  <dcterms:created xsi:type="dcterms:W3CDTF">2017-03-09T16:07:22Z</dcterms:created>
  <dcterms:modified xsi:type="dcterms:W3CDTF">2018-03-01T17:37:48Z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