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0"/>
  </p:notesMasterIdLst>
  <p:sldIdLst>
    <p:sldId id="279" r:id="rId5"/>
    <p:sldId id="280" r:id="rId6"/>
    <p:sldId id="281" r:id="rId7"/>
    <p:sldId id="275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AvVSO1bgOV4/Z9PzguU6Q==" hashData="q5i6t+yof70fslHpWhAZ0dIVfYq0MyE8HbIl11itYlFmkuAAQJoQlUUhNJqV6LCGJrMwZY1W4EOy/XvkhKzKS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3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9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1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6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3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4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8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3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7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6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2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21" y="85725"/>
            <a:ext cx="8796545" cy="559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187" y="126619"/>
            <a:ext cx="6026604" cy="257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244" y="4018154"/>
            <a:ext cx="4614489" cy="2624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61" y="2702858"/>
            <a:ext cx="8753409" cy="12102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135"/>
            <a:ext cx="8425542" cy="64546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7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11" y="308049"/>
            <a:ext cx="5938542" cy="44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5793" y="574894"/>
            <a:ext cx="8280771" cy="3432329"/>
            <a:chOff x="553672" y="1573978"/>
            <a:chExt cx="7801764" cy="31959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672" y="1573978"/>
              <a:ext cx="4236440" cy="319591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46554" y="1599075"/>
              <a:ext cx="3808882" cy="217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08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4F7670-87CC-448D-B509-B549267ED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</Words>
  <Application>Microsoft Office PowerPoint</Application>
  <PresentationFormat>On-screen Show (4:3)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2018-03-01T18:35:49Z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