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03" r:id="rId5"/>
    <p:sldId id="304" r:id="rId6"/>
    <p:sldId id="305" r:id="rId7"/>
    <p:sldId id="301" r:id="rId8"/>
    <p:sldId id="292" r:id="rId9"/>
    <p:sldId id="294" r:id="rId10"/>
    <p:sldId id="302" r:id="rId11"/>
    <p:sldId id="29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5O6PeONlZ80H7mwhQzZEDQ==" hashData="vuQopJKpFO7Hhyj4jAuxrSEZzyO00Hg1IjECBmC+tzM8AYQNljPVBRffOJbq7l5GI80mSIfwKlbHN8Pjggx0p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1665" y="3027712"/>
            <a:ext cx="5748431" cy="15466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1666" y="1630392"/>
            <a:ext cx="5972982" cy="105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4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1666" y="2927495"/>
            <a:ext cx="5519956" cy="164804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8F690BE-9D21-4F1F-A32C-EDC3E5E7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1666" y="1613140"/>
            <a:ext cx="6070552" cy="107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6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583" y="1623095"/>
            <a:ext cx="4792153" cy="225871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96FB054-8C42-4AA8-98D3-A8256C434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93702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466181"/>
            <a:ext cx="4253218" cy="316689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1A76AD2-D757-49DB-B967-27D0F5FEE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18005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466" y="2490611"/>
            <a:ext cx="4896122" cy="131734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466" y="4181549"/>
            <a:ext cx="3828536" cy="193167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2CE8BA7-22D7-438F-BE46-E6435F2A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466" y="1475305"/>
            <a:ext cx="5331156" cy="94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9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4653" y="2428473"/>
            <a:ext cx="5519956" cy="16480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053" y="4169217"/>
            <a:ext cx="4704794" cy="1659581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93F00ADE-425D-4BE4-94D8-32FB3524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052" y="1432098"/>
            <a:ext cx="5749017" cy="101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38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394639"/>
            <a:ext cx="4133005" cy="19480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09332" y="5473318"/>
            <a:ext cx="2512107" cy="83737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93695" y="1165330"/>
            <a:ext cx="2794856" cy="4325071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B91BAD28-29DA-40B7-B5D6-BF37CD95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85495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Median and mode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122234"/>
            <a:ext cx="4068661" cy="302947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567" y="4534037"/>
            <a:ext cx="3556932" cy="143882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C00F5C8-AFDC-4AE4-A745-307077EC1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differences between mean, median, and mode.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03124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C12879-29ED-4DF5-914F-6F1D887BB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1061</TotalTime>
  <Words>176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Median and mode</vt:lpstr>
      <vt:lpstr>Median and mode</vt:lpstr>
      <vt:lpstr>Median and mode</vt:lpstr>
      <vt:lpstr>Median and mode</vt:lpstr>
      <vt:lpstr>Median and mode</vt:lpstr>
      <vt:lpstr>Median and mode</vt:lpstr>
      <vt:lpstr>Median and mode</vt:lpstr>
      <vt:lpstr>Median and mode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86</cp:revision>
  <dcterms:created xsi:type="dcterms:W3CDTF">2017-03-09T16:07:22Z</dcterms:created>
  <dcterms:modified xsi:type="dcterms:W3CDTF">2018-03-01T16:33:18Z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