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2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nZs0gFNRZGWqDReIEjOrKg==" hashData="5TH7yrL7Gt4I0zT0ril+Vju/2XugPwCX2iWPch+tWoU3iJwmoeH8xm9BoJLsMs51yAWGjBeXhWW9ImxxlYox/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9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14536"/>
            <a:ext cx="7315200" cy="3152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1" y="1534843"/>
            <a:ext cx="4222930" cy="211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0" y="1560353"/>
            <a:ext cx="4479721" cy="1917085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14536"/>
            <a:ext cx="7315200" cy="3152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2033" y="1555807"/>
            <a:ext cx="4251244" cy="2316282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14536"/>
            <a:ext cx="7315200" cy="3152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28690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8" y="1350285"/>
            <a:ext cx="4526223" cy="22631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2" y="4169328"/>
            <a:ext cx="4332032" cy="1297615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14536"/>
            <a:ext cx="7315200" cy="3152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334409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0" y="1560353"/>
            <a:ext cx="4584161" cy="19617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4" y="4118994"/>
            <a:ext cx="4626107" cy="167671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14536"/>
            <a:ext cx="7315200" cy="3152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372088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810" y="1438361"/>
            <a:ext cx="4425362" cy="2411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5253" y="4261276"/>
            <a:ext cx="4325057" cy="1626855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14536"/>
            <a:ext cx="7315200" cy="3152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logical connections.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833727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60654E-BCC4-4D54-BD73-4B16A4A6DE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2152</TotalTime>
  <Words>144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Conjunctive Adverbs</vt:lpstr>
      <vt:lpstr>Conjunctive Adverbs</vt:lpstr>
      <vt:lpstr>Conjunctive Adverbs</vt:lpstr>
      <vt:lpstr>Conjunctive Adverbs</vt:lpstr>
      <vt:lpstr>Conjunctive Adverbs</vt:lpstr>
      <vt:lpstr>Conjunctive Adverbs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78</cp:revision>
  <dcterms:created xsi:type="dcterms:W3CDTF">2017-03-09T16:07:22Z</dcterms:created>
  <dcterms:modified xsi:type="dcterms:W3CDTF">2018-03-01T15:44:08Z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