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0"/>
  </p:notesMasterIdLst>
  <p:sldIdLst>
    <p:sldId id="273" r:id="rId5"/>
    <p:sldId id="277" r:id="rId6"/>
    <p:sldId id="278" r:id="rId7"/>
    <p:sldId id="276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7aY/jmmppnlgdUuvo5ohg==" hashData="BoY4piwbejn7uFuJBdrNUZDFboRwqO3wVrOleWditvRXRuFyd/c+PYndONYVYqm3G7rQifUJJDWLY/15nveZD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8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3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12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24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6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" y="274738"/>
            <a:ext cx="8203208" cy="53920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4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087" y="711991"/>
            <a:ext cx="8539803" cy="375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1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016" y="197421"/>
            <a:ext cx="8334549" cy="5474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4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930" y="525387"/>
            <a:ext cx="6176518" cy="248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47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346" y="514808"/>
            <a:ext cx="5401867" cy="2219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640" y="2793006"/>
            <a:ext cx="5466394" cy="13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27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496336C-C6CC-4CE9-9C65-9C4CA412FB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On-screen Show (4:3)</PresentationFormat>
  <Paragraphs>10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2018-03-01T18:36:38Z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