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9"/>
  </p:notesMasterIdLst>
  <p:sldIdLst>
    <p:sldId id="300" r:id="rId5"/>
    <p:sldId id="301" r:id="rId6"/>
    <p:sldId id="299" r:id="rId7"/>
    <p:sldId id="29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tUvIT+lhV2lAT44fzPhQqA==" hashData="6FSjkglDTYNZeudCCC7pjwp0E9MuYn3ZR+LMEA+QwFXwDw1Ow0tfM5Ko/SNgC6CWvgZMIT2xCN/G56PX31IUt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46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24089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Identify main idea or purpose of paragraphs in a passage Level: Basic Skill Group: Main Idea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073" y="763613"/>
            <a:ext cx="8293362" cy="452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8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24089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Identify main idea or purpose of paragraphs in a passage Level: Basic Skill Group: Main Idea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9929" y="675408"/>
            <a:ext cx="8481171" cy="4948741"/>
            <a:chOff x="680062" y="1348913"/>
            <a:chExt cx="7311995" cy="424294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1569" y="1348913"/>
              <a:ext cx="6900468" cy="230811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0062" y="3629393"/>
              <a:ext cx="7311995" cy="1962464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1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Main Idea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24089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Identify main idea or purpose of paragraphs in a passage Level: Basic Skill Group: Main Idea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989" y="4051587"/>
            <a:ext cx="4621148" cy="18321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730" b="-328"/>
          <a:stretch/>
        </p:blipFill>
        <p:spPr>
          <a:xfrm>
            <a:off x="374073" y="1228205"/>
            <a:ext cx="8293362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6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24089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Identify main idea or purpose of paragraphs in a passage Level: Basic Skill Group: Main Idea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80" y="3142889"/>
            <a:ext cx="4249883" cy="1684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1771" y="3142889"/>
            <a:ext cx="4118204" cy="2348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729" b="303"/>
          <a:stretch/>
        </p:blipFill>
        <p:spPr>
          <a:xfrm>
            <a:off x="561110" y="398165"/>
            <a:ext cx="809451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0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329D4E-B47C-4752-9C24-95A85809E5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954</TotalTime>
  <Words>74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Main Idea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81</cp:revision>
  <dcterms:created xsi:type="dcterms:W3CDTF">2017-03-09T16:07:22Z</dcterms:created>
  <dcterms:modified xsi:type="dcterms:W3CDTF">2018-03-01T17:38:50Z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