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5"/>
  </p:notesMasterIdLst>
  <p:sldIdLst>
    <p:sldId id="303" r:id="rId5"/>
    <p:sldId id="304" r:id="rId6"/>
    <p:sldId id="307" r:id="rId7"/>
    <p:sldId id="305" r:id="rId8"/>
    <p:sldId id="306" r:id="rId9"/>
    <p:sldId id="313" r:id="rId10"/>
    <p:sldId id="311" r:id="rId11"/>
    <p:sldId id="314" r:id="rId12"/>
    <p:sldId id="315" r:id="rId13"/>
    <p:sldId id="31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unh40DcbTMUpCDFb0olmqg==" hashData="nx4PfbCXbkJY/28YpR1/6h1JQB/mfy4ipbC1IZFIePUkyFnJ8ddffwNzctxgEjSzLiWbv/d47GIj6vOJoWSPI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14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86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Number line and first quadrant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322" y="6218903"/>
            <a:ext cx="7315200" cy="366474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Locate numbers on a number line and in the first quadrant of the coordinate plane.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Number and Quantity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4152" y="2287374"/>
            <a:ext cx="4296687" cy="131085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4152" y="1320609"/>
            <a:ext cx="4542085" cy="747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744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Number line and first quadrant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669" y="4162663"/>
            <a:ext cx="4706225" cy="136988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22692" y="1836929"/>
            <a:ext cx="3344866" cy="664841"/>
          </a:xfrm>
          <a:prstGeom prst="rect">
            <a:avLst/>
          </a:prstGeom>
        </p:spPr>
      </p:pic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50115585-C33A-472A-94CC-932447F96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18903"/>
            <a:ext cx="7315200" cy="366474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Locate numbers on a number line and in the first quadrant of the coordinate plane.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Number and Quantity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0511" y="1347602"/>
            <a:ext cx="2402610" cy="2491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208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Number line and first quadrant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6424" y="2268798"/>
            <a:ext cx="4113413" cy="1247671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A2016DBF-36A3-4B0A-BE34-8F8BFD18B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18903"/>
            <a:ext cx="7315200" cy="366474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Locate numbers on a number line and in the first quadrant of the coordinate plane.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Number and Quantity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412" y="1268109"/>
            <a:ext cx="5098750" cy="810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567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Number line and first quadrant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6372" y="4098648"/>
            <a:ext cx="5162049" cy="1433901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24ADB00F-58E8-4FF2-BCC7-E261F8DEB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18903"/>
            <a:ext cx="7315200" cy="366474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Locate numbers on a number line and in the first quadrant of the coordinate plane.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Number and Quantity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6372" y="1282968"/>
            <a:ext cx="2614792" cy="2614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47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Number line and first quadrant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519" y="4063532"/>
            <a:ext cx="4983062" cy="1354950"/>
          </a:xfrm>
          <a:prstGeom prst="rect">
            <a:avLst/>
          </a:prstGeom>
        </p:spPr>
      </p:pic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CEBC250B-F7CD-4EEC-B797-0318FC82C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18903"/>
            <a:ext cx="7315200" cy="366474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Locate numbers on a number line and in the first quadrant of the coordinate plane.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Number and Quantity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6372" y="1282968"/>
            <a:ext cx="2614792" cy="2614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431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Number line and first quadrant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8790" y="4041128"/>
            <a:ext cx="4706225" cy="1369886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F7A48A03-F93B-4CA8-990F-1FB611F52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18903"/>
            <a:ext cx="7315200" cy="366474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Locate numbers on a number line and in the first quadrant of the coordinate plane.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Number and Quantity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511" y="1347602"/>
            <a:ext cx="2402610" cy="2491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145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Number line and first quadrant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4152" y="2287373"/>
            <a:ext cx="5009753" cy="152839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5373" y="4320330"/>
            <a:ext cx="4612638" cy="914400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31A94C3A-294B-4880-BD0D-9083FC029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18903"/>
            <a:ext cx="7315200" cy="366474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Locate numbers on a number line and in the first quadrant of the coordinate plane.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Number and Quantity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4152" y="1320609"/>
            <a:ext cx="4542085" cy="747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926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Number line and first quadrant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6424" y="2268798"/>
            <a:ext cx="4625143" cy="14028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6424" y="4144160"/>
            <a:ext cx="4622514" cy="998291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E3190B86-C9C3-4832-AF82-7954BD491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18903"/>
            <a:ext cx="7315200" cy="366474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Locate numbers on a number line and in the first quadrant of the coordinate plane.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Number and Quantity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3853" y="1279849"/>
            <a:ext cx="5098750" cy="810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935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Number line and first quadrant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6372" y="3945106"/>
            <a:ext cx="5162049" cy="143390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11006" y="1941606"/>
            <a:ext cx="3202397" cy="752239"/>
          </a:xfrm>
          <a:prstGeom prst="rect">
            <a:avLst/>
          </a:prstGeom>
        </p:spPr>
      </p:pic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B13FE993-8C21-44D6-9F31-7FE2C65FD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18903"/>
            <a:ext cx="7315200" cy="366474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Locate numbers on a number line and in the first quadrant of the coordinate plane.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Number and Quantity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6372" y="1282968"/>
            <a:ext cx="2614792" cy="2614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789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Number line and first quadrant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519" y="4143652"/>
            <a:ext cx="4983062" cy="135495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32669" y="1894899"/>
            <a:ext cx="3056692" cy="727782"/>
          </a:xfrm>
          <a:prstGeom prst="rect">
            <a:avLst/>
          </a:prstGeom>
        </p:spPr>
      </p:pic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DF26506B-C634-4C99-9A3B-F6AA5F035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18903"/>
            <a:ext cx="7315200" cy="366474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Locate numbers on a number line and in the first quadrant of the coordinate plane.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Number and Quantity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6372" y="1282968"/>
            <a:ext cx="2614792" cy="2614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8773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59DBF0-108D-46A3-9B1D-8074B54C8C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1117</TotalTime>
  <Words>290</Words>
  <Application>Microsoft Office PowerPoint</Application>
  <PresentationFormat>On-screen Show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Proxima Nova</vt:lpstr>
      <vt:lpstr>Tw Cen MT</vt:lpstr>
      <vt:lpstr>Tw Cen MT Condensed</vt:lpstr>
      <vt:lpstr>Wingdings 3</vt:lpstr>
      <vt:lpstr>Integral</vt:lpstr>
      <vt:lpstr>Number line and first quadrant</vt:lpstr>
      <vt:lpstr>Number line and first quadrant</vt:lpstr>
      <vt:lpstr>Number line and first quadrant</vt:lpstr>
      <vt:lpstr>Number line and first quadrant</vt:lpstr>
      <vt:lpstr>Number line and first quadrant</vt:lpstr>
      <vt:lpstr>Number line and first quadrant</vt:lpstr>
      <vt:lpstr>Number line and first quadrant</vt:lpstr>
      <vt:lpstr>Number line and first quadrant</vt:lpstr>
      <vt:lpstr>Number line and first quadrant</vt:lpstr>
      <vt:lpstr>Number line and first quadrant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94</cp:revision>
  <dcterms:created xsi:type="dcterms:W3CDTF">2017-03-09T16:07:22Z</dcterms:created>
  <dcterms:modified xsi:type="dcterms:W3CDTF">2018-03-01T16:34:03Z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