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5"/>
  </p:notesMasterIdLst>
  <p:sldIdLst>
    <p:sldId id="303" r:id="rId5"/>
    <p:sldId id="304" r:id="rId6"/>
    <p:sldId id="307" r:id="rId7"/>
    <p:sldId id="315" r:id="rId8"/>
    <p:sldId id="317" r:id="rId9"/>
    <p:sldId id="324" r:id="rId10"/>
    <p:sldId id="318" r:id="rId11"/>
    <p:sldId id="321" r:id="rId12"/>
    <p:sldId id="320" r:id="rId13"/>
    <p:sldId id="31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gOERWeldzPLOIdMNBC/Rfw==" hashData="XBK0Rhevcspc9KZITU+kZKouR9TQ9EUtzgbVw6Kx6orsZC3QRXL/epfjV5Jh0zo8CiKyeufOgw8zH943cCYiBg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14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86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Algebra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322" y="6258232"/>
            <a:ext cx="7315200" cy="327145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Evaluate simple expressions using integers.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 Algebra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4306" y="1463422"/>
            <a:ext cx="3709973" cy="1789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87444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Algebra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4400" y="1515323"/>
            <a:ext cx="4622334" cy="142659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2325"/>
          <a:stretch/>
        </p:blipFill>
        <p:spPr>
          <a:xfrm>
            <a:off x="914400" y="3528204"/>
            <a:ext cx="4997708" cy="1228354"/>
          </a:xfrm>
          <a:prstGeom prst="rect">
            <a:avLst/>
          </a:prstGeom>
        </p:spPr>
      </p:pic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91804218-892E-41B7-BDC5-D5F8AF475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258232"/>
            <a:ext cx="7315200" cy="327145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Evaluate simple expressions using integers.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 Algebra</a:t>
            </a:r>
          </a:p>
        </p:txBody>
      </p:sp>
    </p:spTree>
    <p:extLst>
      <p:ext uri="{BB962C8B-B14F-4D97-AF65-F5344CB8AC3E}">
        <p14:creationId xmlns:p14="http://schemas.microsoft.com/office/powerpoint/2010/main" val="221416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Algebra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9266" y="1423087"/>
            <a:ext cx="4214795" cy="1446252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1058B21B-886A-4CEA-B789-CCA70F958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258232"/>
            <a:ext cx="7315200" cy="327145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Evaluate simple expressions using integers.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 Algebra</a:t>
            </a:r>
          </a:p>
        </p:txBody>
      </p:sp>
    </p:spTree>
    <p:extLst>
      <p:ext uri="{BB962C8B-B14F-4D97-AF65-F5344CB8AC3E}">
        <p14:creationId xmlns:p14="http://schemas.microsoft.com/office/powerpoint/2010/main" val="1453567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Algebra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75320" y="1454085"/>
            <a:ext cx="4728490" cy="1515618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A875D3CD-3BB5-4C8D-9E79-BFDD93AAD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258232"/>
            <a:ext cx="7315200" cy="327145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Evaluate simple expressions using integers.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 Algebra</a:t>
            </a:r>
          </a:p>
        </p:txBody>
      </p:sp>
    </p:spTree>
    <p:extLst>
      <p:ext uri="{BB962C8B-B14F-4D97-AF65-F5344CB8AC3E}">
        <p14:creationId xmlns:p14="http://schemas.microsoft.com/office/powerpoint/2010/main" val="113747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Algebra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6193" y="1382060"/>
            <a:ext cx="4436389" cy="1446542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2BE3CDA0-4A7E-440E-830B-258E283B3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258232"/>
            <a:ext cx="7315200" cy="327145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Evaluate simple expressions using integers.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 Algebra</a:t>
            </a:r>
          </a:p>
        </p:txBody>
      </p:sp>
    </p:spTree>
    <p:extLst>
      <p:ext uri="{BB962C8B-B14F-4D97-AF65-F5344CB8AC3E}">
        <p14:creationId xmlns:p14="http://schemas.microsoft.com/office/powerpoint/2010/main" val="3163677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Algebra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4400" y="1515323"/>
            <a:ext cx="4622334" cy="1426592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32134D16-DEA6-4909-BC31-EA321E403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258232"/>
            <a:ext cx="7315200" cy="327145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Evaluate simple expressions using integers.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 Algebra</a:t>
            </a:r>
          </a:p>
        </p:txBody>
      </p:sp>
    </p:spTree>
    <p:extLst>
      <p:ext uri="{BB962C8B-B14F-4D97-AF65-F5344CB8AC3E}">
        <p14:creationId xmlns:p14="http://schemas.microsoft.com/office/powerpoint/2010/main" val="38425658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Algebra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4306" y="1463422"/>
            <a:ext cx="3709973" cy="178907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20035" y="3416605"/>
            <a:ext cx="3744244" cy="1178963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1B0DED3D-7182-41A3-B9D9-3138499F7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258232"/>
            <a:ext cx="7315200" cy="327145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Evaluate simple expressions using integers.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 Algebra</a:t>
            </a:r>
          </a:p>
        </p:txBody>
      </p:sp>
    </p:spTree>
    <p:extLst>
      <p:ext uri="{BB962C8B-B14F-4D97-AF65-F5344CB8AC3E}">
        <p14:creationId xmlns:p14="http://schemas.microsoft.com/office/powerpoint/2010/main" val="25824600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Algebra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9266" y="1423087"/>
            <a:ext cx="4214795" cy="144625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9266" y="3430284"/>
            <a:ext cx="4088962" cy="1117090"/>
          </a:xfrm>
          <a:prstGeom prst="rect">
            <a:avLst/>
          </a:prstGeom>
        </p:spPr>
      </p:pic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BFEB3B5A-D37B-4525-B9C4-F737AAE85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258232"/>
            <a:ext cx="7315200" cy="327145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Evaluate simple expressions using integers.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 Algebra</a:t>
            </a:r>
          </a:p>
        </p:txBody>
      </p:sp>
    </p:spTree>
    <p:extLst>
      <p:ext uri="{BB962C8B-B14F-4D97-AF65-F5344CB8AC3E}">
        <p14:creationId xmlns:p14="http://schemas.microsoft.com/office/powerpoint/2010/main" val="42422713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Algebra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75320" y="1454084"/>
            <a:ext cx="5173420" cy="165823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9818" y="3939475"/>
            <a:ext cx="5188139" cy="1015069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1468A0D7-96D2-429D-B9D5-43E436071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258232"/>
            <a:ext cx="7315200" cy="327145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Evaluate simple expressions using integers.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 Algebra</a:t>
            </a:r>
          </a:p>
        </p:txBody>
      </p:sp>
    </p:spTree>
    <p:extLst>
      <p:ext uri="{BB962C8B-B14F-4D97-AF65-F5344CB8AC3E}">
        <p14:creationId xmlns:p14="http://schemas.microsoft.com/office/powerpoint/2010/main" val="9650119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Algebra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6193" y="1464438"/>
            <a:ext cx="4436389" cy="144654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2553" y="3432758"/>
            <a:ext cx="5037509" cy="1137609"/>
          </a:xfrm>
          <a:prstGeom prst="rect">
            <a:avLst/>
          </a:prstGeom>
        </p:spPr>
      </p:pic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D8AAB6B0-7B95-4D64-8F5F-0EAFA7F4C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258232"/>
            <a:ext cx="7315200" cy="327145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Evaluate simple expressions using integers.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 Algebra</a:t>
            </a:r>
          </a:p>
        </p:txBody>
      </p:sp>
    </p:spTree>
    <p:extLst>
      <p:ext uri="{BB962C8B-B14F-4D97-AF65-F5344CB8AC3E}">
        <p14:creationId xmlns:p14="http://schemas.microsoft.com/office/powerpoint/2010/main" val="1692045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8DC0BDA-B6C5-43AE-A829-3E8B75970B8C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768305F3-D56C-474A-87DB-E75346F7C52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1121</TotalTime>
  <Words>130</Words>
  <Application>Microsoft Office PowerPoint</Application>
  <PresentationFormat>On-screen Show (4:3)</PresentationFormat>
  <Paragraphs>30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Calibri</vt:lpstr>
      <vt:lpstr>Proxima Nova</vt:lpstr>
      <vt:lpstr>Tw Cen MT</vt:lpstr>
      <vt:lpstr>Tw Cen MT Condensed</vt:lpstr>
      <vt:lpstr>Wingdings 3</vt:lpstr>
      <vt:lpstr>Integral</vt:lpstr>
      <vt:lpstr>Algebra</vt:lpstr>
      <vt:lpstr>Algebra</vt:lpstr>
      <vt:lpstr>Algebra</vt:lpstr>
      <vt:lpstr>Algebra</vt:lpstr>
      <vt:lpstr>Algebra</vt:lpstr>
      <vt:lpstr>Algebra</vt:lpstr>
      <vt:lpstr>Algebra</vt:lpstr>
      <vt:lpstr>Algebra</vt:lpstr>
      <vt:lpstr>Algebra</vt:lpstr>
      <vt:lpstr>Algebra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97</cp:revision>
  <dcterms:created xsi:type="dcterms:W3CDTF">2017-03-09T16:07:22Z</dcterms:created>
  <dcterms:modified xsi:type="dcterms:W3CDTF">2018-03-01T16:34:47Z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