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1"/>
  </p:notesMasterIdLst>
  <p:sldIdLst>
    <p:sldId id="267" r:id="rId5"/>
    <p:sldId id="272" r:id="rId6"/>
    <p:sldId id="274" r:id="rId7"/>
    <p:sldId id="275" r:id="rId8"/>
    <p:sldId id="276" r:id="rId9"/>
    <p:sldId id="27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/7Vx/EsVx0pfB+/npBDW0g==" hashData="sSGn9E2vnrI+ZhRy2CikcR4yu6AdkKj6XtOk6/bD2Nya2nJ9xdrd+CCI/Ad/Ql7Pe0Z0CobCYMePBGm6kqGu9g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1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62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DEDBB-BB83-47F0-9F61-320F2A5D8FB7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DA38A-C75D-464C-8372-7D769D2E4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2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EF0606C-7CC6-44E9-9163-4FFCFBECAB9A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658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6FD27-CC3C-4A02-A8BC-7A83240DBD56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10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7722-B71F-41EF-996B-A45B36FE4C78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56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4B79-3142-4FE9-AC1A-FE2214E046E9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784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55D5-D82B-4F04-9666-4AD4A6D917DA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33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277FD-D0DE-4DBE-B879-5529C4DA1CE4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77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A5F7-22B5-4D8E-A7A3-E90DC2716680}" type="datetime1">
              <a:rPr lang="en-US" smtClean="0"/>
              <a:t>3/1/2018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30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BB407-1D8F-44F2-8250-068FECF287F8}" type="datetime1">
              <a:rPr lang="en-US" smtClean="0"/>
              <a:t>3/1/2018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0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C3BE-5A08-45E3-A6C3-6F8B38F8B7CC}" type="datetime1">
              <a:rPr lang="en-US" smtClean="0"/>
              <a:t>3/1/2018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57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0E5E-A9EB-4C9C-8CBC-FB12DE60368E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5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74D-AB40-4585-9427-BF204FB96444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38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B397D5F-9E79-4539-A838-66EE32376B5C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920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Conjunctive Adverbs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23162"/>
            <a:ext cx="7315200" cy="306667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Use conjunctive adverbs and adverbial phrases to show logical connections.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Intermediate. Skill Group: Organization and Coherence.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1338" y="1551962"/>
            <a:ext cx="4229077" cy="2455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85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Conjunctive Adverbs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6878" y="1543255"/>
            <a:ext cx="4217184" cy="1972095"/>
          </a:xfrm>
          <a:prstGeom prst="rect">
            <a:avLst/>
          </a:prstGeom>
        </p:spPr>
      </p:pic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23162"/>
            <a:ext cx="7315200" cy="306667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Use conjunctive adverbs and adverbial phrases to show logical connections.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Intermediate. Skill Group: Organization and Coherence.</a:t>
            </a:r>
          </a:p>
        </p:txBody>
      </p:sp>
    </p:spTree>
    <p:extLst>
      <p:ext uri="{BB962C8B-B14F-4D97-AF65-F5344CB8AC3E}">
        <p14:creationId xmlns:p14="http://schemas.microsoft.com/office/powerpoint/2010/main" val="3472917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Conjunctive Adverbs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3605" y="1493240"/>
            <a:ext cx="4491793" cy="2295365"/>
          </a:xfrm>
          <a:prstGeom prst="rect">
            <a:avLst/>
          </a:prstGeom>
        </p:spPr>
      </p:pic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23162"/>
            <a:ext cx="7315200" cy="306667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Use conjunctive adverbs and adverbial phrases to show logical connections.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Intermediate. Skill Group: Organization and Coherence.</a:t>
            </a:r>
          </a:p>
        </p:txBody>
      </p:sp>
    </p:spTree>
    <p:extLst>
      <p:ext uri="{BB962C8B-B14F-4D97-AF65-F5344CB8AC3E}">
        <p14:creationId xmlns:p14="http://schemas.microsoft.com/office/powerpoint/2010/main" val="2869086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Conjunctive Adverbs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1339" y="1551961"/>
            <a:ext cx="4267960" cy="247817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9060" y="4462405"/>
            <a:ext cx="4170629" cy="1183293"/>
          </a:xfrm>
          <a:prstGeom prst="rect">
            <a:avLst/>
          </a:prstGeom>
        </p:spPr>
      </p:pic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23162"/>
            <a:ext cx="7315200" cy="306667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Use conjunctive adverbs and adverbial phrases to show logical connections.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Intermediate. Skill Group: Organization and Coherence.</a:t>
            </a:r>
          </a:p>
        </p:txBody>
      </p:sp>
    </p:spTree>
    <p:extLst>
      <p:ext uri="{BB962C8B-B14F-4D97-AF65-F5344CB8AC3E}">
        <p14:creationId xmlns:p14="http://schemas.microsoft.com/office/powerpoint/2010/main" val="1369478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Conjunctive Adverbs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6878" y="1543255"/>
            <a:ext cx="4217184" cy="19720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2987" y="4145536"/>
            <a:ext cx="4480560" cy="2053876"/>
          </a:xfrm>
          <a:prstGeom prst="rect">
            <a:avLst/>
          </a:prstGeom>
        </p:spPr>
      </p:pic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23162"/>
            <a:ext cx="7315200" cy="306667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Use conjunctive adverbs and adverbial phrases to show logical connections.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Intermediate. Skill Group: Organization and Coherence.</a:t>
            </a:r>
          </a:p>
        </p:txBody>
      </p:sp>
    </p:spTree>
    <p:extLst>
      <p:ext uri="{BB962C8B-B14F-4D97-AF65-F5344CB8AC3E}">
        <p14:creationId xmlns:p14="http://schemas.microsoft.com/office/powerpoint/2010/main" val="983605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Conjunctive Adverbs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3605" y="1493240"/>
            <a:ext cx="4491793" cy="229536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3605" y="4107359"/>
            <a:ext cx="4177753" cy="1119397"/>
          </a:xfrm>
          <a:prstGeom prst="rect">
            <a:avLst/>
          </a:prstGeom>
        </p:spPr>
      </p:pic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23162"/>
            <a:ext cx="7315200" cy="306667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Use conjunctive adverbs and adverbial phrases to show logical connections.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Intermediate. Skill Group: Organization and Coherence.</a:t>
            </a:r>
          </a:p>
        </p:txBody>
      </p:sp>
    </p:spTree>
    <p:extLst>
      <p:ext uri="{BB962C8B-B14F-4D97-AF65-F5344CB8AC3E}">
        <p14:creationId xmlns:p14="http://schemas.microsoft.com/office/powerpoint/2010/main" val="31631055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64F703B1FFA6428AE2A97D2066C7C7" ma:contentTypeVersion="6" ma:contentTypeDescription="Create a new document." ma:contentTypeScope="" ma:versionID="70fe1ab855270713482174bcc20ce854">
  <xsd:schema xmlns:xsd="http://www.w3.org/2001/XMLSchema" xmlns:xs="http://www.w3.org/2001/XMLSchema" xmlns:p="http://schemas.microsoft.com/office/2006/metadata/properties" xmlns:ns2="889279b4-ccd5-4a20-a9b4-9abd8dc79fd9" xmlns:ns3="d6564f61-0f22-41e3-8c84-6488cb0fc30b" targetNamespace="http://schemas.microsoft.com/office/2006/metadata/properties" ma:root="true" ma:fieldsID="5da6788413d1c17914d7e8a61670ddc0" ns2:_="" ns3:_="">
    <xsd:import namespace="889279b4-ccd5-4a20-a9b4-9abd8dc79fd9"/>
    <xsd:import namespace="d6564f61-0f22-41e3-8c84-6488cb0fc30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9279b4-ccd5-4a20-a9b4-9abd8dc79fd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564f61-0f22-41e3-8c84-6488cb0fc3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4AC6AF9-DD3F-4374-842F-2966E8A2CB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1A03B2-FCC5-4DB8-AE6E-D3D5F9EC56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9279b4-ccd5-4a20-a9b4-9abd8dc79fd9"/>
    <ds:schemaRef ds:uri="d6564f61-0f22-41e3-8c84-6488cb0fc3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8DC0BDA-B6C5-43AE-A829-3E8B75970B8C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889279b4-ccd5-4a20-a9b4-9abd8dc79fd9"/>
    <ds:schemaRef ds:uri="d6564f61-0f22-41e3-8c84-6488cb0fc30b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2148</TotalTime>
  <Words>144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Proxima Nova</vt:lpstr>
      <vt:lpstr>Tw Cen MT</vt:lpstr>
      <vt:lpstr>Tw Cen MT Condensed</vt:lpstr>
      <vt:lpstr>Wingdings 3</vt:lpstr>
      <vt:lpstr>Integral</vt:lpstr>
      <vt:lpstr>Conjunctive Adverbs</vt:lpstr>
      <vt:lpstr>Conjunctive Adverbs</vt:lpstr>
      <vt:lpstr>Conjunctive Adverbs</vt:lpstr>
      <vt:lpstr>Conjunctive Adverbs</vt:lpstr>
      <vt:lpstr>Conjunctive Adverbs</vt:lpstr>
      <vt:lpstr>Conjunctive Adverbs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(ENGLISH) Organization Basic</dc:title>
  <dc:creator>Hannah Mueller</dc:creator>
  <cp:lastModifiedBy>Hannah Mueller</cp:lastModifiedBy>
  <cp:revision>77</cp:revision>
  <dcterms:created xsi:type="dcterms:W3CDTF">2017-03-09T16:07:22Z</dcterms:created>
  <dcterms:modified xsi:type="dcterms:W3CDTF">2018-03-01T15:45:06Z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0x010100C764F703B1FFA6428AE2A97D2066C7C7</vt:lpwstr>
  </property>
</Properties>
</file>