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3" r:id="rId5"/>
    <p:sldId id="284" r:id="rId6"/>
    <p:sldId id="285" r:id="rId7"/>
    <p:sldId id="280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eoEt8j5wGQ1X4yKcgFVPg==" hashData="irqRj6NdOmWUALKhh1iQ53ySlFiJX9nS+6xMqZZduHSRWZqkRCDndKgr+0w5j+NKLi63/02Uc6DSH3ccQ5OqA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4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7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" y="274738"/>
            <a:ext cx="8203208" cy="5392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087" y="711991"/>
            <a:ext cx="8539803" cy="37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16" y="197421"/>
            <a:ext cx="8334549" cy="5474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29" y="184134"/>
            <a:ext cx="5892563" cy="229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29" y="2705931"/>
            <a:ext cx="5826780" cy="24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95" y="432181"/>
            <a:ext cx="5565636" cy="34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6192" y="253388"/>
            <a:ext cx="5826313" cy="5031305"/>
            <a:chOff x="964452" y="1356048"/>
            <a:chExt cx="5171018" cy="45273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452" y="1356048"/>
              <a:ext cx="5171018" cy="20096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452" y="3882533"/>
              <a:ext cx="4491685" cy="2000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43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0843" y="462992"/>
            <a:ext cx="4823671" cy="4800135"/>
            <a:chOff x="880843" y="1310157"/>
            <a:chExt cx="4823671" cy="480013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3" y="1310157"/>
              <a:ext cx="4823671" cy="20346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3" y="3634653"/>
              <a:ext cx="4639226" cy="2475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124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0174" y="454163"/>
            <a:ext cx="5418920" cy="5502884"/>
            <a:chOff x="838899" y="1370884"/>
            <a:chExt cx="4605555" cy="46805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99" y="1370884"/>
              <a:ext cx="4605555" cy="28470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7" y="4487126"/>
              <a:ext cx="4426831" cy="156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39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72ADC5-C21E-4FAC-BE45-CEEAE1775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