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93" r:id="rId5"/>
    <p:sldId id="301" r:id="rId6"/>
    <p:sldId id="300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eOHI3GiodiO4j4jgP78QA==" hashData="9KKD3qUstG2f+FGlMb35YqSUfsJcL5USZqsUqOu/1FNBOMXOeVrC2alOftpaEOQ4LqgqxkiI40NalALeF7oMp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unfamiliar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92" y="716973"/>
            <a:ext cx="8223873" cy="44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unfamiliar words and phrases Level: Basic Skill Group: Vocabulary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5126" y="665017"/>
            <a:ext cx="8463938" cy="4969524"/>
            <a:chOff x="680062" y="1285889"/>
            <a:chExt cx="7311995" cy="43059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569" y="1285889"/>
              <a:ext cx="7088888" cy="23711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62" y="3629393"/>
              <a:ext cx="7311995" cy="196246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493" y="5530003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unfamiliar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553" y="1468072"/>
            <a:ext cx="7744537" cy="2929317"/>
            <a:chOff x="642553" y="1468072"/>
            <a:chExt cx="7744537" cy="29293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4" y="2600280"/>
              <a:ext cx="4778200" cy="17971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74" t="24139" r="2305" b="60359"/>
            <a:stretch/>
          </p:blipFill>
          <p:spPr>
            <a:xfrm>
              <a:off x="642553" y="1468072"/>
              <a:ext cx="7744537" cy="696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49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64795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unfamiliar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30" y="2192080"/>
            <a:ext cx="4888115" cy="1838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51" y="4466441"/>
            <a:ext cx="4545596" cy="1850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4" t="24139" r="2305" b="60359"/>
          <a:stretch/>
        </p:blipFill>
        <p:spPr>
          <a:xfrm>
            <a:off x="721357" y="1234229"/>
            <a:ext cx="7744537" cy="6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FE73F3-0FC6-42C9-8F4D-F6F9838D3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928</TotalTime>
  <Words>82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Use Context Clues</vt:lpstr>
      <vt:lpstr>Use Context Clues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78</cp:revision>
  <dcterms:created xsi:type="dcterms:W3CDTF">2017-03-09T16:07:22Z</dcterms:created>
  <dcterms:modified xsi:type="dcterms:W3CDTF">2018-03-01T17:39:42Z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