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E8KDcojXWCxzhA8jl4cHw==" hashData="qV47tkYvzpHP3WgVY1SOBYbEHRJnYhSxDcFw0VvC/m57rtSGyNYACqmGTm2di3wH0d6q04Dkl7Wl5rrrCSrF9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Organization and Coherence.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693" y="1502246"/>
            <a:ext cx="4635317" cy="23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911" y="1485748"/>
            <a:ext cx="4241224" cy="249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333"/>
            <a:ext cx="7315200" cy="3644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374" y="1561939"/>
            <a:ext cx="4152242" cy="264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861" y="1350467"/>
            <a:ext cx="4358896" cy="21794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236" y="3973689"/>
            <a:ext cx="4070330" cy="220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9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9200"/>
            <a:ext cx="7315200" cy="3306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188" y="1317968"/>
            <a:ext cx="4098928" cy="24153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744" y="3989803"/>
            <a:ext cx="4238124" cy="222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0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9207" y="1394159"/>
            <a:ext cx="3981149" cy="2533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08" y="4036472"/>
            <a:ext cx="4081871" cy="2204938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887777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26B45F-DDD6-40FE-8177-AE4123EEB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2171</TotalTime>
  <Words>185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80</cp:revision>
  <dcterms:created xsi:type="dcterms:W3CDTF">2017-03-09T16:07:22Z</dcterms:created>
  <dcterms:modified xsi:type="dcterms:W3CDTF">2018-03-01T15:45:55Z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