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1"/>
  </p:notesMasterIdLst>
  <p:sldIdLst>
    <p:sldId id="267" r:id="rId5"/>
    <p:sldId id="272" r:id="rId6"/>
    <p:sldId id="274" r:id="rId7"/>
    <p:sldId id="275" r:id="rId8"/>
    <p:sldId id="276" r:id="rId9"/>
    <p:sldId id="27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9E8KDcojXWCxzhA8jl4cHw==" hashData="qV47tkYvzpHP3WgVY1SOBYbEHRJnYhSxDcFw0VvC/m57rtSGyNYACqmGTm2di3wH0d6q04Dkl7Wl5rrrCSrF9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6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Conjunctive adverbs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76622"/>
            <a:ext cx="7315200" cy="353207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conjunctive adverbs or phrases and other transitions to signal the appropriate logical connection between ideas.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Advanced. Skill Group: Organization and Coherence.</a:t>
            </a: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2693" y="1502246"/>
            <a:ext cx="4635317" cy="2317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85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Conjunctive adverbs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7911"/>
            <a:ext cx="7315200" cy="3419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conjunctive adverbs or phrases and other transitions to signal the appropriate logical connection between ideas.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Advanced. Skill Group: Organization and Coherence.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0911" y="1485748"/>
            <a:ext cx="4241224" cy="2499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917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Conjunctive adverbs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65333"/>
            <a:ext cx="7315200" cy="364496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conjunctive adverbs or phrases and other transitions to signal the appropriate logical connection between ideas.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Advanced. Skill Group: Organization and Coherence.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374" y="1561939"/>
            <a:ext cx="4152242" cy="2642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086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Conjunctive adverbs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76622"/>
            <a:ext cx="7315200" cy="353207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conjunctive adverbs or phrases and other transitions to signal the appropriate logical connection between ideas.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Advanced. Skill Group: Organization and Coherence.</a:t>
            </a: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7861" y="1350467"/>
            <a:ext cx="4358896" cy="2179448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7236" y="3973689"/>
            <a:ext cx="4070330" cy="2201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291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Conjunctive adverbs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99200"/>
            <a:ext cx="7315200" cy="33062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conjunctive adverbs or phrases and other transitions to signal the appropriate logical connection between ideas.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Advanced. Skill Group: Organization and Coherence.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2188" y="1317968"/>
            <a:ext cx="4098928" cy="241537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5744" y="3989803"/>
            <a:ext cx="4238124" cy="2221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704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Conjunctive adverbs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9207" y="1394159"/>
            <a:ext cx="3981149" cy="253343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6008" y="4036472"/>
            <a:ext cx="4081871" cy="2204938"/>
          </a:xfrm>
          <a:prstGeom prst="rect">
            <a:avLst/>
          </a:prstGeom>
        </p:spPr>
      </p:pic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76622"/>
            <a:ext cx="7315200" cy="353207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conjunctive adverbs or phrases and other transitions to signal the appropriate logical connection between ideas.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Advanced. Skill Group: Organization and Coherence.</a:t>
            </a:r>
          </a:p>
        </p:txBody>
      </p:sp>
    </p:spTree>
    <p:extLst>
      <p:ext uri="{BB962C8B-B14F-4D97-AF65-F5344CB8AC3E}">
        <p14:creationId xmlns:p14="http://schemas.microsoft.com/office/powerpoint/2010/main" val="8877777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826B45F-DDD6-40FE-8177-AE4123EEB7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2171</TotalTime>
  <Words>185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Proxima Nova</vt:lpstr>
      <vt:lpstr>Tw Cen MT</vt:lpstr>
      <vt:lpstr>Tw Cen MT Condensed</vt:lpstr>
      <vt:lpstr>Wingdings 3</vt:lpstr>
      <vt:lpstr>Integral</vt:lpstr>
      <vt:lpstr>Conjunctive adverbs</vt:lpstr>
      <vt:lpstr>Conjunctive adverbs</vt:lpstr>
      <vt:lpstr>Conjunctive adverbs</vt:lpstr>
      <vt:lpstr>Conjunctive adverbs</vt:lpstr>
      <vt:lpstr>Conjunctive adverbs</vt:lpstr>
      <vt:lpstr>Conjunctive adverbs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80</cp:revision>
  <dcterms:created xsi:type="dcterms:W3CDTF">2017-03-09T16:07:22Z</dcterms:created>
  <dcterms:modified xsi:type="dcterms:W3CDTF">2018-03-01T15:45:55Z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