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08" r:id="rId5"/>
    <p:sldId id="309" r:id="rId6"/>
    <p:sldId id="310" r:id="rId7"/>
    <p:sldId id="311" r:id="rId8"/>
    <p:sldId id="312" r:id="rId9"/>
    <p:sldId id="313" r:id="rId10"/>
    <p:sldId id="315" r:id="rId11"/>
    <p:sldId id="31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6I5EA4iYnCzDDbOIlVr7kA==" hashData="JLa3tzDE5xgAKO1JRdQHKkyymjrGh/Uds6ExRC+RU7JvEhH1sBPYsCnJQuTL+RQvT58Iy2St3UEaSlARyH9by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959" y="1539801"/>
            <a:ext cx="3599571" cy="215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4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7" y="1526795"/>
            <a:ext cx="3148274" cy="248314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E53C8F7-BD17-46E7-95A8-75CF6FAED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51255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8" y="1367405"/>
            <a:ext cx="2424419" cy="255314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37F0603-7079-43B3-874D-08CCD43F1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41388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3" y="1510018"/>
            <a:ext cx="3129094" cy="249092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CCA8DB9-61E6-4833-950C-8E2EC299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45370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959" y="1539801"/>
            <a:ext cx="3599571" cy="21597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959" y="4358080"/>
            <a:ext cx="4308826" cy="102222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03BE4AD-4635-4629-94D5-CD2E159E4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36966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8012" y="1483829"/>
            <a:ext cx="3148274" cy="248314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152" y="4312405"/>
            <a:ext cx="3508855" cy="118345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77B94BF-4643-4999-A6B9-93E1DCBF1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0384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9" y="1230103"/>
            <a:ext cx="2424419" cy="25531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9" y="4147853"/>
            <a:ext cx="4710801" cy="153149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14DDA87-CA3B-4D13-879C-DE3088FF2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77705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3" y="1348995"/>
            <a:ext cx="3005451" cy="23924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3" y="4160939"/>
            <a:ext cx="3601323" cy="197141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4999563-C6C0-4DF5-8746-AEECE1AF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199239"/>
            <a:ext cx="7315200" cy="3861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binomials. Add, subtract, and multiply polynomials.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821217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A8D445-6F47-4656-B59F-89A6F6754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1165</TotalTime>
  <Words>152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103</cp:revision>
  <dcterms:created xsi:type="dcterms:W3CDTF">2017-03-09T16:07:22Z</dcterms:created>
  <dcterms:modified xsi:type="dcterms:W3CDTF">2018-03-01T16:36:18Z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