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11"/>
  </p:notesMasterIdLst>
  <p:sldIdLst>
    <p:sldId id="267" r:id="rId5"/>
    <p:sldId id="272" r:id="rId6"/>
    <p:sldId id="274" r:id="rId7"/>
    <p:sldId id="275" r:id="rId8"/>
    <p:sldId id="276" r:id="rId9"/>
    <p:sldId id="277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Z4Ii5UuyYt0gBLn0CKyctg==" hashData="NBPEucXLx1+LkFv5RAT9U1WZb/faoPyD3zApN5AcAzVSCOi8jSzsfgzHj71YtIZJXqLcCt9qR5mUINR6FNT0TA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62" y="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Conjunctive adverbs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287911"/>
            <a:ext cx="7315200" cy="341918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conjunctive adverbs or phrases and other transitions to signal the appropriate logical connection between ideas.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 Level: Advanced. Skill Group: Organization and Coherence.</a:t>
            </a:r>
          </a:p>
        </p:txBody>
      </p:sp>
      <p:pic>
        <p:nvPicPr>
          <p:cNvPr id="34" name="Picture 3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01652" y="1493137"/>
            <a:ext cx="4148150" cy="2683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985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Conjunctive adverbs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287911"/>
            <a:ext cx="7315200" cy="341918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conjunctive adverbs or phrases and other transitions to signal the appropriate logical connection between ideas.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 Level: Advanced. Skill Group: Organization and Coherence.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15092" y="1578962"/>
            <a:ext cx="4234653" cy="2281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2917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Conjunctive adverbs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265333"/>
            <a:ext cx="7315200" cy="364496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conjunctive adverbs or phrases and other transitions to signal the appropriate logical connection between ideas.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 Level: Advanced. Skill Group: Organization and Coherence.</a:t>
            </a: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0217" y="1511425"/>
            <a:ext cx="4213076" cy="2347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90864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Conjunctive adverbs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287911"/>
            <a:ext cx="7315200" cy="341918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conjunctive adverbs or phrases and other transitions to signal the appropriate logical connection between ideas.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 Level: Advanced. Skill Group: Organization and Coherence.</a:t>
            </a:r>
          </a:p>
        </p:txBody>
      </p:sp>
      <p:pic>
        <p:nvPicPr>
          <p:cNvPr id="34" name="Picture 3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01651" y="1344042"/>
            <a:ext cx="4166665" cy="2695731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01651" y="4118397"/>
            <a:ext cx="4166665" cy="1759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54461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Conjunctive adverbs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287911"/>
            <a:ext cx="7315200" cy="341918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conjunctive adverbs or phrases and other transitions to signal the appropriate logical connection between ideas.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 Level: Advanced. Skill Group: Organization and Coherence.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15092" y="1444737"/>
            <a:ext cx="4232346" cy="228059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64758" y="4123800"/>
            <a:ext cx="4247109" cy="2017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45075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Conjunctive adverbs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287911"/>
            <a:ext cx="7315200" cy="341918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conjunctive adverbs or phrases and other transitions to signal the appropriate logical connection between ideas.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 Level: Advanced. Skill Group: Organization and Coherence.</a:t>
            </a: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55048" y="1368812"/>
            <a:ext cx="4393259" cy="244738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55049" y="4117146"/>
            <a:ext cx="4393259" cy="1595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57404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8DC0BDA-B6C5-43AE-A829-3E8B75970B8C}">
  <ds:schemaRefs>
    <ds:schemaRef ds:uri="http://purl.org/dc/elements/1.1/"/>
    <ds:schemaRef ds:uri="http://schemas.microsoft.com/office/2006/metadata/properties"/>
    <ds:schemaRef ds:uri="889279b4-ccd5-4a20-a9b4-9abd8dc79fd9"/>
    <ds:schemaRef ds:uri="d6564f61-0f22-41e3-8c84-6488cb0fc30b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74821D6-D94B-44A7-9BB6-711ED8E51A2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2174</TotalTime>
  <Words>186</Words>
  <Application>Microsoft Office PowerPoint</Application>
  <PresentationFormat>On-screen Show (4:3)</PresentationFormat>
  <Paragraphs>18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Calibri</vt:lpstr>
      <vt:lpstr>Proxima Nova</vt:lpstr>
      <vt:lpstr>Tw Cen MT</vt:lpstr>
      <vt:lpstr>Tw Cen MT Condensed</vt:lpstr>
      <vt:lpstr>Wingdings 3</vt:lpstr>
      <vt:lpstr>Integral</vt:lpstr>
      <vt:lpstr>Conjunctive adverbs</vt:lpstr>
      <vt:lpstr>Conjunctive adverbs</vt:lpstr>
      <vt:lpstr>Conjunctive adverbs</vt:lpstr>
      <vt:lpstr>Conjunctive adverbs</vt:lpstr>
      <vt:lpstr>Conjunctive adverbs</vt:lpstr>
      <vt:lpstr>Conjunctive adverbs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79</cp:revision>
  <dcterms:created xsi:type="dcterms:W3CDTF">2017-03-09T16:07:22Z</dcterms:created>
  <dcterms:modified xsi:type="dcterms:W3CDTF">2018-03-01T15:46:48Z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