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00" r:id="rId5"/>
    <p:sldId id="303" r:id="rId6"/>
    <p:sldId id="302" r:id="rId7"/>
    <p:sldId id="30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q91WTrCM3npVJdd7cL+Yw==" hashData="jM/qLAxws44TJ3r8jWOHEttDRp9FgIfUluEzFWFcuPzBGqlQt0EmxFVNZj0XRF8T6VmVP0arZqk/aKiPXpCbS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Make generalizations and draws conclusions about people and ideas Level: Basic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65" y="748145"/>
            <a:ext cx="8547601" cy="46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5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Make generalizations and draws conclusions about people and ideas Level: Basic Skill Group: Generalizations and Conclusions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84464" y="415636"/>
            <a:ext cx="8404921" cy="5302033"/>
            <a:chOff x="680062" y="1312799"/>
            <a:chExt cx="7311995" cy="427905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569" y="1312799"/>
              <a:ext cx="7008436" cy="23442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062" y="3629393"/>
              <a:ext cx="7311995" cy="196246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2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Make generalizations and draws conclusions about people and ideas Level: Basic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46" y="4339446"/>
            <a:ext cx="4442490" cy="1720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2" b="78215"/>
          <a:stretch/>
        </p:blipFill>
        <p:spPr>
          <a:xfrm>
            <a:off x="319825" y="1313408"/>
            <a:ext cx="8547601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985" b="-268"/>
          <a:stretch/>
        </p:blipFill>
        <p:spPr>
          <a:xfrm>
            <a:off x="319822" y="2300548"/>
            <a:ext cx="854760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9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Make generalizations and draws conclusions about people and ideas Level: Basic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37" y="3298312"/>
            <a:ext cx="4407938" cy="1707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6" b="3606"/>
          <a:stretch/>
        </p:blipFill>
        <p:spPr>
          <a:xfrm>
            <a:off x="4669293" y="3298312"/>
            <a:ext cx="4391579" cy="2194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56" b="76699"/>
          <a:stretch/>
        </p:blipFill>
        <p:spPr>
          <a:xfrm>
            <a:off x="319824" y="482138"/>
            <a:ext cx="8547601" cy="822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985" b="-268"/>
          <a:stretch/>
        </p:blipFill>
        <p:spPr>
          <a:xfrm>
            <a:off x="282137" y="1417593"/>
            <a:ext cx="854760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51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1C59AA-4743-4A67-84B5-003A6749D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948</TotalTime>
  <Words>74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Draw 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79</cp:revision>
  <dcterms:created xsi:type="dcterms:W3CDTF">2017-03-09T16:07:22Z</dcterms:created>
  <dcterms:modified xsi:type="dcterms:W3CDTF">2018-03-01T17:41:25Z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