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sldIdLst>
    <p:sldId id="285" r:id="rId5"/>
    <p:sldId id="286" r:id="rId6"/>
    <p:sldId id="287" r:id="rId7"/>
    <p:sldId id="282" r:id="rId8"/>
    <p:sldId id="279" r:id="rId9"/>
    <p:sldId id="280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0lywOzO/+a9wzpbI0gzuLA==" hashData="NGJftIw4Lw6vJc1avnsNVYsWNFBN/ScZrN+M8yMbD7ylXT67klXdXIwtEg4u//NSDmzjpkzDpvWjJ4KwLbz83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Select a hypothesis prediction or conclusion supported by a data presentation or model.  Level: Intermediate Skill Group: Evaluation of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8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Select a hypothesis prediction or conclusion supported by a data presentation or model.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Select a hypothesis prediction or conclusion supported by a data presentation or model.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12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Select a hypothesis prediction or conclusion supported by a data presentation or model.  Level: Intermediate Skill Group: Evaluation of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05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Select a hypothesis prediction or conclusion supported by a data presentation or model.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1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Select a hypothesis prediction or conclusion supported by a data presentation or model.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3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Select a hypothesis prediction or conclusion supported by a data presentation or model.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" y="274738"/>
            <a:ext cx="8203208" cy="53920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4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087" y="711991"/>
            <a:ext cx="8539803" cy="375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8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016" y="197421"/>
            <a:ext cx="8334549" cy="5474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7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392" y="371964"/>
            <a:ext cx="5970620" cy="361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3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453" y="460626"/>
            <a:ext cx="5640982" cy="559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2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55674" y="113384"/>
            <a:ext cx="5693044" cy="6287416"/>
            <a:chOff x="855675" y="1367406"/>
            <a:chExt cx="4421000" cy="48764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5675" y="1367406"/>
              <a:ext cx="4421000" cy="26758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570" y="4348172"/>
              <a:ext cx="4177936" cy="1895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092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3485" y="313798"/>
            <a:ext cx="8543656" cy="4715402"/>
            <a:chOff x="568412" y="1429904"/>
            <a:chExt cx="7976287" cy="417603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412" y="1429904"/>
              <a:ext cx="4211275" cy="41760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1462" y="1448978"/>
              <a:ext cx="3883237" cy="2203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1042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F0C7050-F444-468A-B86B-8858408D7C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On-screen Show (4:3)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