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67" r:id="rId5"/>
    <p:sldId id="280" r:id="rId6"/>
    <p:sldId id="271" r:id="rId7"/>
    <p:sldId id="273" r:id="rId8"/>
    <p:sldId id="275" r:id="rId9"/>
    <p:sldId id="276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pe1PcyD5RJVAQ7Fck9/gQ==" hashData="ZH1ByfEJIzKaMp0XPjPk070jWEkcVH7i5BtvwIRa/i4psqcIsWB/dG3YSJp6IBvrM5wLKdpB5H72MckKEdA41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153" y="97762"/>
            <a:ext cx="9053362" cy="5535287"/>
            <a:chOff x="630977" y="1165330"/>
            <a:chExt cx="4303490" cy="26311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165330"/>
              <a:ext cx="4291914" cy="18557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977" y="2983956"/>
              <a:ext cx="4226011" cy="81255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75" y="3506308"/>
            <a:ext cx="4577143" cy="1915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58894" y="1293962"/>
            <a:ext cx="8998319" cy="18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15"/>
          <a:stretch/>
        </p:blipFill>
        <p:spPr>
          <a:xfrm>
            <a:off x="923108" y="3630187"/>
            <a:ext cx="450094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58893" y="1293961"/>
            <a:ext cx="9085107" cy="18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9"/>
          <a:stretch/>
        </p:blipFill>
        <p:spPr>
          <a:xfrm>
            <a:off x="926463" y="3516117"/>
            <a:ext cx="3936482" cy="1706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60153" y="1315135"/>
            <a:ext cx="9046565" cy="18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01" y="2543070"/>
            <a:ext cx="4720414" cy="1975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01" y="5148985"/>
            <a:ext cx="4417820" cy="932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48503" y="353685"/>
            <a:ext cx="9022903" cy="1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31" y="2592223"/>
            <a:ext cx="4732251" cy="1978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31" y="5051179"/>
            <a:ext cx="4659514" cy="1138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100458" y="297874"/>
            <a:ext cx="8941237" cy="18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27" y="2517142"/>
            <a:ext cx="3850947" cy="1763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3"/>
          <a:stretch/>
        </p:blipFill>
        <p:spPr>
          <a:xfrm>
            <a:off x="4545015" y="2517142"/>
            <a:ext cx="4245694" cy="261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6" b="31913"/>
          <a:stretch/>
        </p:blipFill>
        <p:spPr>
          <a:xfrm>
            <a:off x="69285" y="224351"/>
            <a:ext cx="8995173" cy="18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7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43641F-530E-4CDF-AFF8-2CED7B38F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840</TotalTime>
  <Words>97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Identify Details</vt:lpstr>
      <vt:lpstr>Identify Details</vt:lpstr>
      <vt:lpstr>Identify Details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50</cp:revision>
  <dcterms:created xsi:type="dcterms:W3CDTF">2017-03-09T16:07:22Z</dcterms:created>
  <dcterms:modified xsi:type="dcterms:W3CDTF">2018-03-01T17:23:59Z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