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67" r:id="rId5"/>
    <p:sldId id="279" r:id="rId6"/>
    <p:sldId id="270" r:id="rId7"/>
    <p:sldId id="272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TCtfYO851sVk+5ftVCVkg==" hashData="02cOtCdSRO9kzqVX6lsrPlMw+7kIG2OxBaVPKTj9uIZomWtSeUVk358sh4OTloiHYWTM6amwrMhtimcXQ/IsH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Determine direct and inverse relationships of variables in a data presentation.  Level: Basic 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Determine direct and inverse relationships of variables in a data presentation.  Level: Basic 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Determine direct and inverse relationships of variables in a data presentation.  Level: Basic 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9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Determine direct and inverse relationships of variables in a data presentation.  Level: Basic 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7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Determine direct and inverse relationships of variables in a data presentation.  Level: Basic 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5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Determine direct and inverse relationships of variables in a data presentation.  Level: Basic 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Determine direct and inverse relationships of variables in a data presentation.  Level: Basic 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  <a:prstGeom prst="rect">
            <a:avLst/>
          </a:prstGeo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65" y="198068"/>
            <a:ext cx="8932863" cy="5562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475" y="5676900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63529" y="377365"/>
            <a:ext cx="5521995" cy="5654561"/>
            <a:chOff x="1278676" y="1018976"/>
            <a:chExt cx="5521995" cy="56545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64" b="5831"/>
            <a:stretch/>
          </p:blipFill>
          <p:spPr>
            <a:xfrm>
              <a:off x="1278676" y="4433677"/>
              <a:ext cx="5521995" cy="22398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252" y="1018976"/>
              <a:ext cx="3316796" cy="320185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811" y="5679056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840" y="371686"/>
            <a:ext cx="3344396" cy="31845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811" y="5679056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499" y="3765261"/>
            <a:ext cx="5235077" cy="220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4122" y="656721"/>
            <a:ext cx="8432332" cy="4693201"/>
            <a:chOff x="793555" y="1593768"/>
            <a:chExt cx="7536913" cy="4034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0746" y="1593768"/>
              <a:ext cx="4479722" cy="40340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555" y="1593768"/>
              <a:ext cx="3208193" cy="309701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811" y="5679056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9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4997" y="558692"/>
            <a:ext cx="5018657" cy="4543249"/>
            <a:chOff x="845248" y="1350262"/>
            <a:chExt cx="5018657" cy="45432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248" y="1350262"/>
              <a:ext cx="5018657" cy="22617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360" y="3975920"/>
              <a:ext cx="4926378" cy="191759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811" y="5679056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8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0669" y="535963"/>
            <a:ext cx="6275915" cy="5224757"/>
            <a:chOff x="860268" y="1409420"/>
            <a:chExt cx="5523442" cy="46523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268" y="1409420"/>
              <a:ext cx="5523442" cy="22606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268" y="4064620"/>
              <a:ext cx="4844246" cy="199718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811" y="5679056"/>
            <a:ext cx="958014" cy="1097280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extLst/>
          </p:nvPr>
        </p:nvSpPr>
        <p:spPr>
          <a:xfrm>
            <a:off x="5476875" y="485775"/>
            <a:ext cx="2743200" cy="4154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Cambria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4033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2719" y="472866"/>
            <a:ext cx="8538325" cy="4194668"/>
            <a:chOff x="623478" y="1379113"/>
            <a:chExt cx="7853266" cy="36275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478" y="1466052"/>
              <a:ext cx="3931743" cy="3540602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4516395" y="1379113"/>
              <a:ext cx="3960349" cy="2742565"/>
              <a:chOff x="4516395" y="1379113"/>
              <a:chExt cx="3960349" cy="274256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16395" y="1379113"/>
                <a:ext cx="3960349" cy="205732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65142" y="3396640"/>
                <a:ext cx="3165262" cy="725038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811" y="5679056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59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A9C6A0-5C71-46C9-AFB6-2B22CBB1E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On-screen Show (4:3)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Cambria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4</cp:revision>
  <dcterms:modified xsi:type="dcterms:W3CDTF">2018-03-01T18:22:01Z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