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5"/>
  </p:notesMasterIdLst>
  <p:sldIdLst>
    <p:sldId id="275" r:id="rId5"/>
    <p:sldId id="274" r:id="rId6"/>
    <p:sldId id="276" r:id="rId7"/>
    <p:sldId id="277" r:id="rId8"/>
    <p:sldId id="278" r:id="rId9"/>
    <p:sldId id="279" r:id="rId10"/>
    <p:sldId id="282" r:id="rId11"/>
    <p:sldId id="283" r:id="rId12"/>
    <p:sldId id="281" r:id="rId13"/>
    <p:sldId id="28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P5RlTb/1Uml9RMOBBverIg==" hashData="EAL6psWVkwUoEtAN4sQyIPjAID+mewRnL+PiCx2VcS8DLp8aOdMqv3h9nkDeDJdpXQ0LSEXczMyOBv8WHQzxR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4" d="100"/>
          <a:sy n="114" d="100"/>
        </p:scale>
        <p:origin x="1536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Simple Conversions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07282"/>
            <a:ext cx="7315200" cy="322547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Perform simple conversions such as inches to feet or minutes to hours.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Geometry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46419" y="1512979"/>
            <a:ext cx="4396699" cy="1927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388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Simple Conversions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00161"/>
            <a:ext cx="7315200" cy="229668"/>
          </a:xfrm>
          <a:solidFill>
            <a:srgbClr val="204192"/>
          </a:solidFill>
        </p:spPr>
        <p:txBody>
          <a:bodyPr/>
          <a:lstStyle/>
          <a:p>
            <a:r>
              <a:rPr lang="en-US" cap="none">
                <a:solidFill>
                  <a:schemeClr val="bg1"/>
                </a:solidFill>
                <a:latin typeface="Proxima Nova" panose="02000506030000020004" pitchFamily="50" charset="0"/>
              </a:rPr>
              <a:t>Perform simple conversions such as inches to feet or minutes to hours. Level: Basic Skill Group Conversions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7159" y="1526797"/>
            <a:ext cx="4381127" cy="223207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7159" y="4133621"/>
            <a:ext cx="3724946" cy="1721004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F53E1A4C-D171-4B5C-878C-BDDC243B768C}"/>
              </a:ext>
            </a:extLst>
          </p:cNvPr>
          <p:cNvSpPr txBox="1">
            <a:spLocks/>
          </p:cNvSpPr>
          <p:nvPr/>
        </p:nvSpPr>
        <p:spPr>
          <a:xfrm>
            <a:off x="0" y="6307282"/>
            <a:ext cx="7315200" cy="322547"/>
          </a:xfrm>
          <a:prstGeom prst="rect">
            <a:avLst/>
          </a:prstGeom>
          <a:solidFill>
            <a:srgbClr val="204192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cap="none">
                <a:solidFill>
                  <a:schemeClr val="bg1"/>
                </a:solidFill>
                <a:latin typeface="Proxima Nova" panose="02000506030000020004" pitchFamily="50" charset="0"/>
              </a:rPr>
              <a:t>Perform simple conversions such as inches to feet or minutes to hours. </a:t>
            </a:r>
          </a:p>
          <a:p>
            <a:r>
              <a:rPr lang="en-US" cap="none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Geometry</a:t>
            </a:r>
            <a:endParaRPr lang="en-US" cap="none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685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Simple Conversions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6883" y="1588134"/>
            <a:ext cx="3693840" cy="2127341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856D136B-DCDC-43C4-86C0-1E5F7AFCB08C}"/>
              </a:ext>
            </a:extLst>
          </p:cNvPr>
          <p:cNvSpPr txBox="1">
            <a:spLocks/>
          </p:cNvSpPr>
          <p:nvPr/>
        </p:nvSpPr>
        <p:spPr>
          <a:xfrm>
            <a:off x="44237" y="6303521"/>
            <a:ext cx="7315200" cy="322547"/>
          </a:xfrm>
          <a:prstGeom prst="rect">
            <a:avLst/>
          </a:prstGeom>
          <a:solidFill>
            <a:srgbClr val="204192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Perform simple conversions such as inches to feet or minutes to hours.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Geometry</a:t>
            </a:r>
          </a:p>
        </p:txBody>
      </p:sp>
    </p:spTree>
    <p:extLst>
      <p:ext uri="{BB962C8B-B14F-4D97-AF65-F5344CB8AC3E}">
        <p14:creationId xmlns:p14="http://schemas.microsoft.com/office/powerpoint/2010/main" val="3315489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Simple Conversions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4910" y="1516184"/>
            <a:ext cx="4291097" cy="2474956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0C8B5A32-27DE-417A-9B54-268489F4C667}"/>
              </a:ext>
            </a:extLst>
          </p:cNvPr>
          <p:cNvSpPr txBox="1">
            <a:spLocks/>
          </p:cNvSpPr>
          <p:nvPr/>
        </p:nvSpPr>
        <p:spPr>
          <a:xfrm>
            <a:off x="44237" y="6303521"/>
            <a:ext cx="7315200" cy="322547"/>
          </a:xfrm>
          <a:prstGeom prst="rect">
            <a:avLst/>
          </a:prstGeom>
          <a:solidFill>
            <a:srgbClr val="204192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cap="none">
                <a:solidFill>
                  <a:schemeClr val="bg1"/>
                </a:solidFill>
                <a:latin typeface="Proxima Nova" panose="02000506030000020004" pitchFamily="50" charset="0"/>
              </a:rPr>
              <a:t>Perform simple conversions such as inches to feet or minutes to hours. </a:t>
            </a:r>
          </a:p>
          <a:p>
            <a:r>
              <a:rPr lang="en-US" cap="none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Geometry</a:t>
            </a:r>
            <a:endParaRPr lang="en-US" cap="none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875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Simple Conversions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6719" y="1545369"/>
            <a:ext cx="4661626" cy="2006109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BA7D6A0B-5EBD-4699-89CF-C00A30BB2948}"/>
              </a:ext>
            </a:extLst>
          </p:cNvPr>
          <p:cNvSpPr txBox="1">
            <a:spLocks/>
          </p:cNvSpPr>
          <p:nvPr/>
        </p:nvSpPr>
        <p:spPr>
          <a:xfrm>
            <a:off x="60153" y="6303521"/>
            <a:ext cx="7315200" cy="322547"/>
          </a:xfrm>
          <a:prstGeom prst="rect">
            <a:avLst/>
          </a:prstGeom>
          <a:solidFill>
            <a:srgbClr val="204192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Perform simple conversions such as inches to feet or minutes to hours.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Geometry</a:t>
            </a:r>
          </a:p>
        </p:txBody>
      </p:sp>
    </p:spTree>
    <p:extLst>
      <p:ext uri="{BB962C8B-B14F-4D97-AF65-F5344CB8AC3E}">
        <p14:creationId xmlns:p14="http://schemas.microsoft.com/office/powerpoint/2010/main" val="2587634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Simple Conversions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7159" y="1526797"/>
            <a:ext cx="4381127" cy="2232071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CD3F318D-62A2-4288-AC2A-48EFFA5E06F1}"/>
              </a:ext>
            </a:extLst>
          </p:cNvPr>
          <p:cNvSpPr txBox="1">
            <a:spLocks/>
          </p:cNvSpPr>
          <p:nvPr/>
        </p:nvSpPr>
        <p:spPr>
          <a:xfrm>
            <a:off x="28322" y="6303521"/>
            <a:ext cx="7315200" cy="322547"/>
          </a:xfrm>
          <a:prstGeom prst="rect">
            <a:avLst/>
          </a:prstGeom>
          <a:solidFill>
            <a:srgbClr val="204192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cap="none">
                <a:solidFill>
                  <a:schemeClr val="bg1"/>
                </a:solidFill>
                <a:latin typeface="Proxima Nova" panose="02000506030000020004" pitchFamily="50" charset="0"/>
              </a:rPr>
              <a:t>Perform simple conversions such as inches to feet or minutes to hours. </a:t>
            </a:r>
          </a:p>
          <a:p>
            <a:r>
              <a:rPr lang="en-US" cap="none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Geometry</a:t>
            </a:r>
            <a:endParaRPr lang="en-US" cap="none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780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Simple Conversions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46419" y="1512979"/>
            <a:ext cx="4396699" cy="192743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46419" y="4186385"/>
            <a:ext cx="3976198" cy="1240289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0DBE2717-B290-4DC6-B0D7-A05BF035B0DD}"/>
              </a:ext>
            </a:extLst>
          </p:cNvPr>
          <p:cNvSpPr txBox="1">
            <a:spLocks/>
          </p:cNvSpPr>
          <p:nvPr/>
        </p:nvSpPr>
        <p:spPr>
          <a:xfrm>
            <a:off x="28322" y="6303521"/>
            <a:ext cx="7315200" cy="322547"/>
          </a:xfrm>
          <a:prstGeom prst="rect">
            <a:avLst/>
          </a:prstGeom>
          <a:solidFill>
            <a:srgbClr val="204192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cap="none">
                <a:solidFill>
                  <a:schemeClr val="bg1"/>
                </a:solidFill>
                <a:latin typeface="Proxima Nova" panose="02000506030000020004" pitchFamily="50" charset="0"/>
              </a:rPr>
              <a:t>Perform simple conversions such as inches to feet or minutes to hours. </a:t>
            </a:r>
          </a:p>
          <a:p>
            <a:r>
              <a:rPr lang="en-US" cap="none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Geometry</a:t>
            </a:r>
            <a:endParaRPr lang="en-US" cap="none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757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Simple Conversions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6882" y="1554578"/>
            <a:ext cx="3693840" cy="212734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6882" y="4301195"/>
            <a:ext cx="3853231" cy="1368464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6E8FA8B3-FFA1-4937-B6A6-5DFAD3F2E257}"/>
              </a:ext>
            </a:extLst>
          </p:cNvPr>
          <p:cNvSpPr txBox="1">
            <a:spLocks/>
          </p:cNvSpPr>
          <p:nvPr/>
        </p:nvSpPr>
        <p:spPr>
          <a:xfrm>
            <a:off x="28322" y="6303521"/>
            <a:ext cx="7315200" cy="322547"/>
          </a:xfrm>
          <a:prstGeom prst="rect">
            <a:avLst/>
          </a:prstGeom>
          <a:solidFill>
            <a:srgbClr val="204192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cap="none">
                <a:solidFill>
                  <a:schemeClr val="bg1"/>
                </a:solidFill>
                <a:latin typeface="Proxima Nova" panose="02000506030000020004" pitchFamily="50" charset="0"/>
              </a:rPr>
              <a:t>Perform simple conversions such as inches to feet or minutes to hours. </a:t>
            </a:r>
          </a:p>
          <a:p>
            <a:r>
              <a:rPr lang="en-US" cap="none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Geometry</a:t>
            </a:r>
            <a:endParaRPr lang="en-US" cap="none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787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Simple Conversions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8132" y="1492867"/>
            <a:ext cx="4291097" cy="247495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59743" y="4300257"/>
            <a:ext cx="3561255" cy="1494848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7191C0DD-DAC8-4B67-A6AF-82112E5D8D7C}"/>
              </a:ext>
            </a:extLst>
          </p:cNvPr>
          <p:cNvSpPr txBox="1">
            <a:spLocks/>
          </p:cNvSpPr>
          <p:nvPr/>
        </p:nvSpPr>
        <p:spPr>
          <a:xfrm>
            <a:off x="28322" y="6303521"/>
            <a:ext cx="7315200" cy="322547"/>
          </a:xfrm>
          <a:prstGeom prst="rect">
            <a:avLst/>
          </a:prstGeom>
          <a:solidFill>
            <a:srgbClr val="204192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cap="none">
                <a:solidFill>
                  <a:schemeClr val="bg1"/>
                </a:solidFill>
                <a:latin typeface="Proxima Nova" panose="02000506030000020004" pitchFamily="50" charset="0"/>
              </a:rPr>
              <a:t>Perform simple conversions such as inches to feet or minutes to hours. </a:t>
            </a:r>
          </a:p>
          <a:p>
            <a:r>
              <a:rPr lang="en-US" cap="none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Geometry</a:t>
            </a:r>
            <a:endParaRPr lang="en-US" cap="none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879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Simple Conversions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6719" y="1545369"/>
            <a:ext cx="4661626" cy="200610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6719" y="4141728"/>
            <a:ext cx="3964101" cy="1315104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1AFFB8EE-CF8F-4484-9B26-BAEBED9669B0}"/>
              </a:ext>
            </a:extLst>
          </p:cNvPr>
          <p:cNvSpPr txBox="1">
            <a:spLocks/>
          </p:cNvSpPr>
          <p:nvPr/>
        </p:nvSpPr>
        <p:spPr>
          <a:xfrm>
            <a:off x="28322" y="6303521"/>
            <a:ext cx="7315200" cy="322547"/>
          </a:xfrm>
          <a:prstGeom prst="rect">
            <a:avLst/>
          </a:prstGeom>
          <a:solidFill>
            <a:srgbClr val="204192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cap="none">
                <a:solidFill>
                  <a:schemeClr val="bg1"/>
                </a:solidFill>
                <a:latin typeface="Proxima Nova" panose="02000506030000020004" pitchFamily="50" charset="0"/>
              </a:rPr>
              <a:t>Perform simple conversions such as inches to feet or minutes to hours. </a:t>
            </a:r>
          </a:p>
          <a:p>
            <a:r>
              <a:rPr lang="en-US" cap="none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Geometry</a:t>
            </a:r>
            <a:endParaRPr lang="en-US" cap="none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5090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DAC8530-3BC2-4B90-9D16-6A9469234B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1232</TotalTime>
  <Words>229</Words>
  <Application>Microsoft Office PowerPoint</Application>
  <PresentationFormat>On-screen Show (4:3)</PresentationFormat>
  <Paragraphs>31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Proxima Nova</vt:lpstr>
      <vt:lpstr>Tw Cen MT</vt:lpstr>
      <vt:lpstr>Tw Cen MT Condensed</vt:lpstr>
      <vt:lpstr>Wingdings 3</vt:lpstr>
      <vt:lpstr>Integral</vt:lpstr>
      <vt:lpstr>Simple Conversions</vt:lpstr>
      <vt:lpstr>Simple Conversions</vt:lpstr>
      <vt:lpstr>Simple Conversions</vt:lpstr>
      <vt:lpstr>Simple Conversions</vt:lpstr>
      <vt:lpstr>Simple Conversions</vt:lpstr>
      <vt:lpstr>Simple Conversions</vt:lpstr>
      <vt:lpstr>Simple Conversions</vt:lpstr>
      <vt:lpstr>Simple Conversions</vt:lpstr>
      <vt:lpstr>Simple Conversions</vt:lpstr>
      <vt:lpstr>Simple Conversions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XXX</dc:title>
  <dc:creator>Katie Chamberlain</dc:creator>
  <cp:lastModifiedBy>Hannah Mueller</cp:lastModifiedBy>
  <cp:revision>3</cp:revision>
  <dcterms:modified xsi:type="dcterms:W3CDTF">2018-03-01T16:22:02Z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