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75" r:id="rId5"/>
    <p:sldId id="274" r:id="rId6"/>
    <p:sldId id="276" r:id="rId7"/>
    <p:sldId id="277" r:id="rId8"/>
    <p:sldId id="278" r:id="rId9"/>
    <p:sldId id="279" r:id="rId10"/>
    <p:sldId id="282" r:id="rId11"/>
    <p:sldId id="283" r:id="rId12"/>
    <p:sldId id="281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5RlTb/1Uml9RMOBBverIg==" hashData="EAL6psWVkwUoEtAN4sQyIPjAID+mewRnL+PiCx2VcS8DLp8aOdMqv3h9nkDeDJdpXQ0LSEXczMyOBv8WHQzxR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53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7282"/>
            <a:ext cx="7315200" cy="32254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419" y="1512979"/>
            <a:ext cx="4396699" cy="192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8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161"/>
            <a:ext cx="7315200" cy="229668"/>
          </a:xfrm>
          <a:solidFill>
            <a:srgbClr val="204192"/>
          </a:solidFill>
        </p:spPr>
        <p:txBody>
          <a:bodyPr/>
          <a:lstStyle/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Level: Basic Skill Group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159" y="1526797"/>
            <a:ext cx="4381127" cy="22320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159" y="4133621"/>
            <a:ext cx="3724946" cy="172100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53E1A4C-D171-4B5C-878C-BDDC243B768C}"/>
              </a:ext>
            </a:extLst>
          </p:cNvPr>
          <p:cNvSpPr txBox="1">
            <a:spLocks/>
          </p:cNvSpPr>
          <p:nvPr/>
        </p:nvSpPr>
        <p:spPr>
          <a:xfrm>
            <a:off x="0" y="6307282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8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883" y="1588134"/>
            <a:ext cx="3693840" cy="212734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56D136B-DCDC-43C4-86C0-1E5F7AFCB08C}"/>
              </a:ext>
            </a:extLst>
          </p:cNvPr>
          <p:cNvSpPr txBox="1">
            <a:spLocks/>
          </p:cNvSpPr>
          <p:nvPr/>
        </p:nvSpPr>
        <p:spPr>
          <a:xfrm>
            <a:off x="44237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331548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4910" y="1516184"/>
            <a:ext cx="4291097" cy="247495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C8B5A32-27DE-417A-9B54-268489F4C667}"/>
              </a:ext>
            </a:extLst>
          </p:cNvPr>
          <p:cNvSpPr txBox="1">
            <a:spLocks/>
          </p:cNvSpPr>
          <p:nvPr/>
        </p:nvSpPr>
        <p:spPr>
          <a:xfrm>
            <a:off x="44237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7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719" y="1545369"/>
            <a:ext cx="4661626" cy="200610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A7D6A0B-5EBD-4699-89CF-C00A30BB2948}"/>
              </a:ext>
            </a:extLst>
          </p:cNvPr>
          <p:cNvSpPr txBox="1">
            <a:spLocks/>
          </p:cNvSpPr>
          <p:nvPr/>
        </p:nvSpPr>
        <p:spPr>
          <a:xfrm>
            <a:off x="60153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258763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159" y="1526797"/>
            <a:ext cx="4381127" cy="223207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3F318D-62A2-4288-AC2A-48EFFA5E06F1}"/>
              </a:ext>
            </a:extLst>
          </p:cNvPr>
          <p:cNvSpPr txBox="1">
            <a:spLocks/>
          </p:cNvSpPr>
          <p:nvPr/>
        </p:nvSpPr>
        <p:spPr>
          <a:xfrm>
            <a:off x="28322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8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419" y="1512979"/>
            <a:ext cx="4396699" cy="19274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419" y="4186385"/>
            <a:ext cx="3976198" cy="124028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BE2717-B290-4DC6-B0D7-A05BF035B0DD}"/>
              </a:ext>
            </a:extLst>
          </p:cNvPr>
          <p:cNvSpPr txBox="1">
            <a:spLocks/>
          </p:cNvSpPr>
          <p:nvPr/>
        </p:nvSpPr>
        <p:spPr>
          <a:xfrm>
            <a:off x="28322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5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882" y="1554578"/>
            <a:ext cx="3693840" cy="21273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882" y="4301195"/>
            <a:ext cx="3853231" cy="136846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E8FA8B3-FFA1-4937-B6A6-5DFAD3F2E257}"/>
              </a:ext>
            </a:extLst>
          </p:cNvPr>
          <p:cNvSpPr txBox="1">
            <a:spLocks/>
          </p:cNvSpPr>
          <p:nvPr/>
        </p:nvSpPr>
        <p:spPr>
          <a:xfrm>
            <a:off x="28322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8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8132" y="1492867"/>
            <a:ext cx="4291097" cy="24749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743" y="4300257"/>
            <a:ext cx="3561255" cy="149484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191C0DD-DAC8-4B67-A6AF-82112E5D8D7C}"/>
              </a:ext>
            </a:extLst>
          </p:cNvPr>
          <p:cNvSpPr txBox="1">
            <a:spLocks/>
          </p:cNvSpPr>
          <p:nvPr/>
        </p:nvSpPr>
        <p:spPr>
          <a:xfrm>
            <a:off x="28322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Simple Conversions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719" y="1545369"/>
            <a:ext cx="4661626" cy="20061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719" y="4141728"/>
            <a:ext cx="3964101" cy="131510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AFFB8EE-CF8F-4484-9B26-BAEBED9669B0}"/>
              </a:ext>
            </a:extLst>
          </p:cNvPr>
          <p:cNvSpPr txBox="1">
            <a:spLocks/>
          </p:cNvSpPr>
          <p:nvPr/>
        </p:nvSpPr>
        <p:spPr>
          <a:xfrm>
            <a:off x="28322" y="6303521"/>
            <a:ext cx="7315200" cy="32254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Perform simple conversions such as inches to feet or minutes to hours. </a:t>
            </a:r>
          </a:p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Geometry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09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C8530-3BC2-4B90-9D16-6A9469234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229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Simple Conversions</vt:lpstr>
      <vt:lpstr>Simple Conversions</vt:lpstr>
      <vt:lpstr>Simple Conversions</vt:lpstr>
      <vt:lpstr>Simple Conversions</vt:lpstr>
      <vt:lpstr>Simple Conversions</vt:lpstr>
      <vt:lpstr>Simple Conversions</vt:lpstr>
      <vt:lpstr>Simple Conversions</vt:lpstr>
      <vt:lpstr>Simple Conversions</vt:lpstr>
      <vt:lpstr>Simple Conversions</vt:lpstr>
      <vt:lpstr>Simple Conversions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Katie Chamberlain</dc:creator>
  <cp:lastModifiedBy>Hannah Mueller</cp:lastModifiedBy>
  <cp:revision>3</cp:revision>
  <dcterms:modified xsi:type="dcterms:W3CDTF">2018-03-01T16:22:02Z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