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Yoio2SmoN7qIckh/OwFkjA==" hashData="ukg7XqHw19XXZ2HRBPW7Gz4uuVrfgHGtsuuXzT6h4cpPyWq2PnU3Kun78DaKA3lsFK3JdJuwm+Bb95npGoF77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Adjective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and adjective forms.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09" y="1569060"/>
            <a:ext cx="4795376" cy="1748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Adjective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4" y="1518022"/>
            <a:ext cx="5112142" cy="195501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and adjective forms. Level: Basic. Skill Group: Conventions of Usage.</a:t>
            </a:r>
          </a:p>
        </p:txBody>
      </p:sp>
    </p:spTree>
    <p:extLst>
      <p:ext uri="{BB962C8B-B14F-4D97-AF65-F5344CB8AC3E}">
        <p14:creationId xmlns:p14="http://schemas.microsoft.com/office/powerpoint/2010/main" val="373678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Adjective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09" y="1569060"/>
            <a:ext cx="4795376" cy="17480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4" y="4144035"/>
            <a:ext cx="4712535" cy="1388513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and adjective forms. Level: Basic. Skill Group: Conventions of Usage.</a:t>
            </a:r>
          </a:p>
        </p:txBody>
      </p:sp>
    </p:spTree>
    <p:extLst>
      <p:ext uri="{BB962C8B-B14F-4D97-AF65-F5344CB8AC3E}">
        <p14:creationId xmlns:p14="http://schemas.microsoft.com/office/powerpoint/2010/main" val="135537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Use the Right Adjective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4" y="1518022"/>
            <a:ext cx="5112142" cy="19550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4092886"/>
            <a:ext cx="5113521" cy="1200567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and adjective forms. Level: Basic. Skill Group: Conventions of Usage.</a:t>
            </a:r>
          </a:p>
        </p:txBody>
      </p:sp>
    </p:spTree>
    <p:extLst>
      <p:ext uri="{BB962C8B-B14F-4D97-AF65-F5344CB8AC3E}">
        <p14:creationId xmlns:p14="http://schemas.microsoft.com/office/powerpoint/2010/main" val="2574017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022DCA-A61F-4738-8026-37E8CE58FB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669</TotalTime>
  <Words>88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Use the Right Adjective</vt:lpstr>
      <vt:lpstr>Use the Right Adjective</vt:lpstr>
      <vt:lpstr>Use the Right Adjective</vt:lpstr>
      <vt:lpstr>Use the Right Adjective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35</cp:revision>
  <dcterms:created xsi:type="dcterms:W3CDTF">2017-03-09T16:07:22Z</dcterms:created>
  <dcterms:modified xsi:type="dcterms:W3CDTF">2018-03-01T15:28:50Z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