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67" r:id="rId5"/>
    <p:sldId id="272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XqJiwBMrmWIQhNdnDd3b7w==" hashData="eCh+PE+NgvKVUm4uvffW0lOKHbtaDKiTkdGRrKp8yBceK76VBzkEHPCodNiw4LwLIhgl04eTrC/mNuiWbUbFO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428" y="1475612"/>
            <a:ext cx="4559583" cy="2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2025" y="1580608"/>
            <a:ext cx="4615985" cy="280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693" y="1616989"/>
            <a:ext cx="4476529" cy="256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08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99200"/>
            <a:ext cx="7315200" cy="33062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1" y="1342880"/>
            <a:ext cx="4235925" cy="26097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8" y="4539855"/>
            <a:ext cx="4481068" cy="1327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14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2026" y="1429606"/>
            <a:ext cx="4172818" cy="25334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185" y="4452953"/>
            <a:ext cx="4120659" cy="123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80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1" y="1436721"/>
            <a:ext cx="3888852" cy="22292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8" y="3859810"/>
            <a:ext cx="3456264" cy="2363133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1463293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C95454-37A0-40B6-8628-C85E5AF590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2191</TotalTime>
  <Words>186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Conjunctive Adverbs</vt:lpstr>
      <vt:lpstr>Conjunctive Adverbs</vt:lpstr>
      <vt:lpstr>Conjunctive Adverbs</vt:lpstr>
      <vt:lpstr>Conjunctive Adverbs</vt:lpstr>
      <vt:lpstr>Conjunctive Adverbs</vt:lpstr>
      <vt:lpstr>Conjunctive Adverbs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83</cp:revision>
  <dcterms:created xsi:type="dcterms:W3CDTF">2017-03-09T16:07:22Z</dcterms:created>
  <dcterms:modified xsi:type="dcterms:W3CDTF">2018-03-01T15:47:34Z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