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288" r:id="rId5"/>
    <p:sldId id="289" r:id="rId6"/>
    <p:sldId id="290" r:id="rId7"/>
    <p:sldId id="282" r:id="rId8"/>
    <p:sldId id="280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oVQr5Fzs7B4UbSWUJfTAg==" hashData="k6d2fsqQxeYo+z6/SQ9GHiAxPTnsZG6wiRKp2iiuTyQQyubJ1A+/nr4sd9/Uie1V2zi0AawPlQbl9Fn/0wZ/6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2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5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32" y="510559"/>
            <a:ext cx="8671244" cy="1496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364" y="0"/>
            <a:ext cx="8671244" cy="4373461"/>
            <a:chOff x="860916" y="2402086"/>
            <a:chExt cx="7465419" cy="37524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916" y="2402086"/>
              <a:ext cx="7465419" cy="12842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388" y="3686301"/>
              <a:ext cx="5500367" cy="246821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50" t="1" r="21294" b="31757"/>
          <a:stretch/>
        </p:blipFill>
        <p:spPr>
          <a:xfrm>
            <a:off x="0" y="4038600"/>
            <a:ext cx="4880919" cy="2722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942" y="143827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5" y="2181225"/>
            <a:ext cx="5940098" cy="4067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138" y="1247775"/>
            <a:ext cx="4252573" cy="4050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476"/>
          <a:stretch/>
        </p:blipFill>
        <p:spPr>
          <a:xfrm>
            <a:off x="0" y="0"/>
            <a:ext cx="9181355" cy="1385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72200"/>
            <a:ext cx="7640977" cy="4150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942" y="135255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2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1" y="0"/>
            <a:ext cx="5756081" cy="2268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01" y="2706195"/>
            <a:ext cx="5590532" cy="22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4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99" y="1523761"/>
            <a:ext cx="4732827" cy="18653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34" y="4073252"/>
            <a:ext cx="4418643" cy="11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1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67" y="681358"/>
            <a:ext cx="5707693" cy="234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66" y="3390213"/>
            <a:ext cx="5735183" cy="14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86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A2C33F-B30F-4BF5-8D88-F221F859C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