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10" r:id="rId5"/>
    <p:sldId id="313" r:id="rId6"/>
    <p:sldId id="309" r:id="rId7"/>
    <p:sldId id="316" r:id="rId8"/>
    <p:sldId id="312" r:id="rId9"/>
    <p:sldId id="315" r:id="rId10"/>
    <p:sldId id="314" r:id="rId11"/>
    <p:sldId id="31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AdWcbBcswcjH8ieu1k2Gag==" hashData="uBxwhqyIRbrJ9Es68QQ/xYvSRJvPzJBF9OLmTPSlavHJB8abm+kp1/F/5dTobGdINL/TDDL+ng7nQaqjFSvAE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8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Quadrants, Coordinate Plane, and Length on Number Line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322" y="6268995"/>
            <a:ext cx="7315200" cy="31638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points in the coordinate plane. Demonstrate understanding of length on the number line.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Geometry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4" y="1367403"/>
            <a:ext cx="3800214" cy="449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9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Quadrants, Coordinate Plane, and Length on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6" y="1509300"/>
            <a:ext cx="3775046" cy="2248615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737005FF-F195-42EC-AA3A-8D078C7EC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68995"/>
            <a:ext cx="7315200" cy="31638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points in the coordinate plane. Demonstrate understanding of length on the number line.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Geometry</a:t>
            </a:r>
          </a:p>
        </p:txBody>
      </p:sp>
    </p:spTree>
    <p:extLst>
      <p:ext uri="{BB962C8B-B14F-4D97-AF65-F5344CB8AC3E}">
        <p14:creationId xmlns:p14="http://schemas.microsoft.com/office/powerpoint/2010/main" val="2546270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Quadrants, Coordinate Plane, and Length on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13" y="2298326"/>
            <a:ext cx="3758310" cy="201459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989690F4-77C5-48D0-9F8B-5A67F49AA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68995"/>
            <a:ext cx="7315200" cy="31638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points in the coordinate plane. Demonstrate understanding of length on the number line.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413" y="1428873"/>
            <a:ext cx="4640832" cy="77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39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Quadrants, Coordinate Plane, and Length on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7235" y="2312986"/>
            <a:ext cx="3911268" cy="1456686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5AAB0D2-A407-4F72-ACB5-8641FE890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68995"/>
            <a:ext cx="7315200" cy="31638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points in the coordinate plane. Demonstrate understanding of length on the number line.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Geometry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413" y="1428873"/>
            <a:ext cx="4640832" cy="77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75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Quadrants, Coordinate Plane, and Length on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1401565"/>
            <a:ext cx="3652610" cy="43181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38041" y="1401565"/>
            <a:ext cx="4206658" cy="992989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4B82E94D-6AB9-4C16-B911-1E366E0D5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68995"/>
            <a:ext cx="7315200" cy="31638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points in the coordinate plane. Demonstrate understanding of length on the number line.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Geometry</a:t>
            </a:r>
          </a:p>
        </p:txBody>
      </p:sp>
    </p:spTree>
    <p:extLst>
      <p:ext uri="{BB962C8B-B14F-4D97-AF65-F5344CB8AC3E}">
        <p14:creationId xmlns:p14="http://schemas.microsoft.com/office/powerpoint/2010/main" val="368710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Quadrants, Coordinate Plane, and Length on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7" y="1400242"/>
            <a:ext cx="4163000" cy="24797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2684" y="4165505"/>
            <a:ext cx="3998431" cy="156161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5128ECA-CD5B-432C-B89E-55C4A6ED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68995"/>
            <a:ext cx="7315200" cy="31638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points in the coordinate plane. Demonstrate understanding of length on the number line.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Geometry</a:t>
            </a:r>
          </a:p>
        </p:txBody>
      </p:sp>
    </p:spTree>
    <p:extLst>
      <p:ext uri="{BB962C8B-B14F-4D97-AF65-F5344CB8AC3E}">
        <p14:creationId xmlns:p14="http://schemas.microsoft.com/office/powerpoint/2010/main" val="448315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Quadrants, Coordinate Plane, and Length on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2348243"/>
            <a:ext cx="3716365" cy="19921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2839" y="2348243"/>
            <a:ext cx="3218255" cy="220680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A0804063-6BB2-426A-9B93-F68AE5D56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68995"/>
            <a:ext cx="7315200" cy="31638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points in the coordinate plane. Demonstrate understanding of length on the number line.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Geometry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2413" y="1428873"/>
            <a:ext cx="4640832" cy="77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191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Quadrants, Coordinate Plane, and Length on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553" y="2323158"/>
            <a:ext cx="4464344" cy="16626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49510" y="2323158"/>
            <a:ext cx="3114314" cy="2048646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E7182C7-2F8A-49D2-861C-EAF02442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68995"/>
            <a:ext cx="7315200" cy="31638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points in the coordinate plane. Demonstrate understanding of length on the number line.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Geometry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2413" y="1428873"/>
            <a:ext cx="4640832" cy="77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912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684A9D-D0F8-4DE9-9D10-EDD5386DD1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1189</TotalTime>
  <Words>256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Quadrants, Coordinate Plane, and Length on Number Line</vt:lpstr>
      <vt:lpstr>Quadrants, Coordinate Plane, and Length on Number Line</vt:lpstr>
      <vt:lpstr>Quadrants, Coordinate Plane, and Length on Number Line</vt:lpstr>
      <vt:lpstr>Quadrants, Coordinate Plane, and Length on Number Line</vt:lpstr>
      <vt:lpstr>Quadrants, Coordinate Plane, and Length on Number Line</vt:lpstr>
      <vt:lpstr>Quadrants, Coordinate Plane, and Length on Number Line</vt:lpstr>
      <vt:lpstr>Quadrants, Coordinate Plane, and Length on Number Line</vt:lpstr>
      <vt:lpstr>Quadrants, Coordinate Plane, and Length on Number 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106</cp:revision>
  <dcterms:created xsi:type="dcterms:W3CDTF">2017-03-09T16:07:22Z</dcterms:created>
  <dcterms:modified xsi:type="dcterms:W3CDTF">2018-03-01T16:37:31Z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