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7"/>
  </p:notesMasterIdLst>
  <p:sldIdLst>
    <p:sldId id="310" r:id="rId5"/>
    <p:sldId id="314" r:id="rId6"/>
    <p:sldId id="313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cYscp2UotaetKIcq1bNJ2Q==" hashData="yWGo47xMjoShd9F6YRbFJpkfB7hOZy7gbavvNZGHGqM4imworQF3bnIaM7fjVV3ANH8HAGO/rHEfqwsHvZQdN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8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Inequalities </a:t>
            </a:r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and The number </a:t>
            </a: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322" y="6245525"/>
            <a:ext cx="7315200" cy="384304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simple first-degree inequalities not requiring reversal of the inequality sign.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Skill Group: Algebra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6" y="1483109"/>
            <a:ext cx="4716059" cy="122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0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Inequalities and the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30604" y="1535823"/>
            <a:ext cx="4022172" cy="12083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015" y="1232715"/>
            <a:ext cx="3980589" cy="4540550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093E1602-80DC-49CC-9C6E-01C6A7492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4151"/>
            <a:ext cx="7315200" cy="375678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graphical representations of inequalities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Skill Group: Algebra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327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Inequalities and the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0777" y="1430490"/>
            <a:ext cx="3151106" cy="41612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28719" y="1393112"/>
            <a:ext cx="3809378" cy="1296469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28CEA1BD-1033-4D89-B7F5-AC2672663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36897"/>
            <a:ext cx="7315200" cy="392931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number line graphs of solution sets to linear and simple quadratic inequalities.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Advanced; Skill Group: Algebra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443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Inequalities and the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2" y="1348490"/>
            <a:ext cx="3130431" cy="43560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27383" y="1353379"/>
            <a:ext cx="3703601" cy="1451297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8CEA1BD-1033-4D89-B7F5-AC2672663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36897"/>
            <a:ext cx="7315200" cy="392931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number line graphs of solution sets to linear and simple quadratic inequalities.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Advanced; Skill Group: Algebra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551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Inequalities and the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6" y="1503742"/>
            <a:ext cx="4320330" cy="2287232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93E1602-80DC-49CC-9C6E-01C6A7492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4151"/>
            <a:ext cx="7315200" cy="375678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graphical representations of inequalities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Skill Group: Algebra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732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Inequalities and the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4638" y="1507220"/>
            <a:ext cx="3948965" cy="1798041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093E1602-80DC-49CC-9C6E-01C6A7492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4151"/>
            <a:ext cx="7315200" cy="375678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graphical representations of inequalities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Skill Group: Algebra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270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Inequalities and the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391" y="1232715"/>
            <a:ext cx="3980589" cy="454055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93E1602-80DC-49CC-9C6E-01C6A7492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4151"/>
            <a:ext cx="7315200" cy="375678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graphical representations of inequalities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Skill Group: Algebra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72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Inequalities and the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0777" y="1430490"/>
            <a:ext cx="3151106" cy="416126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8CEA1BD-1033-4D89-B7F5-AC2672663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36897"/>
            <a:ext cx="7315200" cy="392931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number line graphs of solution sets to linear and simple quadratic inequalities.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Advanced; Skill Group: Algebra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458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Inequalities and the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2" y="1348490"/>
            <a:ext cx="3130431" cy="4356024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28CEA1BD-1033-4D89-B7F5-AC2672663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36897"/>
            <a:ext cx="7315200" cy="392931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number line graphs of solution sets to linear and simple quadratic inequalities.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Advanced; Skill Group: Algebra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58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Inequalities and the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6" y="1483108"/>
            <a:ext cx="5248650" cy="13607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830" b="-1"/>
          <a:stretch/>
        </p:blipFill>
        <p:spPr>
          <a:xfrm>
            <a:off x="788564" y="3467819"/>
            <a:ext cx="5142888" cy="978346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322" y="6245525"/>
            <a:ext cx="7315200" cy="384304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simple first-degree inequalities not requiring reversal of the inequality sign.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Skill Group: Algebra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433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Inequalities and the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6" y="1503742"/>
            <a:ext cx="4320330" cy="22872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649" y="4145310"/>
            <a:ext cx="3754074" cy="1407777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093E1602-80DC-49CC-9C6E-01C6A7492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4151"/>
            <a:ext cx="7315200" cy="375678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graphical representations of inequalities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Skill Group: Algebra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12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Inequalities and the number line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4638" y="1507221"/>
            <a:ext cx="4262180" cy="19406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4638" y="4138389"/>
            <a:ext cx="4883446" cy="903394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093E1602-80DC-49CC-9C6E-01C6A7492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54151"/>
            <a:ext cx="7315200" cy="375678"/>
          </a:xfrm>
          <a:solidFill>
            <a:srgbClr val="204192"/>
          </a:solidFill>
        </p:spPr>
        <p:txBody>
          <a:bodyPr/>
          <a:lstStyle/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graphical representations of inequalities on the number line.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Skill Group: Algebra</a:t>
            </a:r>
          </a:p>
          <a:p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837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E2A73B-FE33-403B-A497-1D41BB9971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1289</TotalTime>
  <Words>296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Proxima Nova</vt:lpstr>
      <vt:lpstr>Tw Cen MT</vt:lpstr>
      <vt:lpstr>Tw Cen MT Condensed</vt:lpstr>
      <vt:lpstr>Wingdings 3</vt:lpstr>
      <vt:lpstr>Integral</vt:lpstr>
      <vt:lpstr>Inequalities and The number line</vt:lpstr>
      <vt:lpstr>Inequalities and the number line</vt:lpstr>
      <vt:lpstr>Inequalities and the number line</vt:lpstr>
      <vt:lpstr>Inequalities and the number line</vt:lpstr>
      <vt:lpstr>Inequalities and the number line</vt:lpstr>
      <vt:lpstr>Inequalities and the number line</vt:lpstr>
      <vt:lpstr>Inequalities and the number line</vt:lpstr>
      <vt:lpstr>Inequalities and the number line</vt:lpstr>
      <vt:lpstr>Inequalities and the number line</vt:lpstr>
      <vt:lpstr>Inequalities and the number line</vt:lpstr>
      <vt:lpstr>Inequalities and the number line</vt:lpstr>
      <vt:lpstr>Inequalities and the number 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115</cp:revision>
  <dcterms:created xsi:type="dcterms:W3CDTF">2017-03-09T16:07:22Z</dcterms:created>
  <dcterms:modified xsi:type="dcterms:W3CDTF">2018-03-01T16:38:35Z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