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300" r:id="rId5"/>
    <p:sldId id="306" r:id="rId6"/>
    <p:sldId id="305" r:id="rId7"/>
    <p:sldId id="303" r:id="rId8"/>
    <p:sldId id="30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gw1krz5UNaf8esMnxAm4A==" hashData="LSui8ABJaB76wxMaT7EqOQnDEguekNK8F3obYpW3NALtdtILotzFIMDWW5oSnMWHHIfvtNcP9CRJoeKJ2dhXq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1" y="206084"/>
            <a:ext cx="7120960" cy="60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Summarize 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753" y="1622639"/>
            <a:ext cx="4730247" cy="17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Summarize 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682" y="1557900"/>
            <a:ext cx="4751410" cy="16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Summarize 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0843" y="1718990"/>
            <a:ext cx="4715608" cy="4522419"/>
            <a:chOff x="880843" y="1718990"/>
            <a:chExt cx="4715608" cy="45224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4" y="1718990"/>
              <a:ext cx="4636729" cy="16860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3" y="3990109"/>
              <a:ext cx="4715608" cy="225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00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Summarize Events and Ideas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99" y="1615793"/>
            <a:ext cx="4792974" cy="1711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787" y="3906982"/>
            <a:ext cx="4670171" cy="21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5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477894-8B45-426D-996C-A191D4AD5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969</TotalTime>
  <Words>101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Summarize Events and Ideas</vt:lpstr>
      <vt:lpstr>Summarize Events and Ideas</vt:lpstr>
      <vt:lpstr>Summarize Events and Ideas</vt:lpstr>
      <vt:lpstr>Summarize Events and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82</cp:revision>
  <dcterms:created xsi:type="dcterms:W3CDTF">2017-03-09T16:07:22Z</dcterms:created>
  <dcterms:modified xsi:type="dcterms:W3CDTF">2018-03-01T17:43:12Z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