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iMmUnocyegBMKG20YldPA==" hashData="LlRvAe8T1LC/Sk/gWOWq3vpLKa0LI6wct8CvU54BUkaKtYt+pkMoqi+seuiP+5Nb7EkCANKdXD3zK29gWXQjj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" y="1507323"/>
            <a:ext cx="4592359" cy="282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859" y="1583724"/>
            <a:ext cx="4416150" cy="285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493" y="1343740"/>
            <a:ext cx="4393015" cy="27048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493" y="4290640"/>
            <a:ext cx="4255374" cy="185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2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4533916"/>
            <a:ext cx="4444612" cy="13876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450990"/>
            <a:ext cx="4444612" cy="287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41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FFA15D-8916-4C92-8CEF-E18FDF01A4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2202</TotalTime>
  <Words>104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Correct Wording</vt:lpstr>
      <vt:lpstr>Use Correct Wording</vt:lpstr>
      <vt:lpstr>Use Correct Wording</vt:lpstr>
      <vt:lpstr>Use Correct Wording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84</cp:revision>
  <dcterms:created xsi:type="dcterms:W3CDTF">2017-03-09T16:07:22Z</dcterms:created>
  <dcterms:modified xsi:type="dcterms:W3CDTF">2018-03-01T15:48:27Z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