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0" r:id="rId5"/>
    <p:sldId id="308" r:id="rId6"/>
    <p:sldId id="305" r:id="rId7"/>
    <p:sldId id="306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MnJNFP+5fweVEPFe8ao/g==" hashData="rHedDJ8AYrX9D4ffwIWQJujZAYWytSu09XDXmO3I2N42Mx+pXXYH7PiyOiUtT4fEPJTdMSe/AmKBQyhZu9ajp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11746"/>
            <a:ext cx="7131351" cy="60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Order sequences of events in uncomplicated passages  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039" y="1634166"/>
            <a:ext cx="4607270" cy="28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6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implied cause-effect relationships in uncomplicated passages  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04" y="3409516"/>
            <a:ext cx="4763424" cy="185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51" b="56919"/>
          <a:stretch/>
        </p:blipFill>
        <p:spPr>
          <a:xfrm>
            <a:off x="384922" y="1329304"/>
            <a:ext cx="8161643" cy="15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Order sequences of events in uncomplicated passages  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9912" y="1534467"/>
            <a:ext cx="4357137" cy="4555111"/>
            <a:chOff x="899912" y="1534467"/>
            <a:chExt cx="4357137" cy="45551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912" y="1534467"/>
              <a:ext cx="4357137" cy="26768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165" y="4332939"/>
              <a:ext cx="4117715" cy="1756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9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Events and Relationships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implied cause-effect relationships in uncomplicated passages  Level: Intermediate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33" y="3198071"/>
            <a:ext cx="4233486" cy="1647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538" y="3198071"/>
            <a:ext cx="3976383" cy="2340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51" b="56919"/>
          <a:stretch/>
        </p:blipFill>
        <p:spPr>
          <a:xfrm>
            <a:off x="384922" y="1329304"/>
            <a:ext cx="8161643" cy="15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7179B-816E-4654-AD1A-05CAE6D3D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972</TotalTime>
  <Words>75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Events and Relationships</vt:lpstr>
      <vt:lpstr>Events and Relationships</vt:lpstr>
      <vt:lpstr>Events and Relationships</vt:lpstr>
      <vt:lpstr>Events and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84</cp:revision>
  <dcterms:created xsi:type="dcterms:W3CDTF">2017-03-09T16:07:22Z</dcterms:created>
  <dcterms:modified xsi:type="dcterms:W3CDTF">2018-03-01T17:44:05Z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