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4"/>
  </p:notesMasterIdLst>
  <p:sldIdLst>
    <p:sldId id="288" r:id="rId5"/>
    <p:sldId id="289" r:id="rId6"/>
    <p:sldId id="290" r:id="rId7"/>
    <p:sldId id="284" r:id="rId8"/>
    <p:sldId id="279" r:id="rId9"/>
    <p:sldId id="280" r:id="rId10"/>
    <p:sldId id="281" r:id="rId11"/>
    <p:sldId id="282" r:id="rId12"/>
    <p:sldId id="28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3CoIC/0wvb8PW7ReseO8w==" hashData="Q+MLqjvz4Gta5kYsQ7IuE84SsjfofNqhNP1CGDInPj6CQ2JdeL6RLNkm4JR4Pk3AdJGzp6ONJHvso2MJcebV4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 in more complex data presentations; Predict the results of an additional step in an experiment; Determine what would cause a specific result in an experiment.  Level: Intermediate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92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 in more complex data presentations; Predict the results of an additional step in an experiment; Determine what would cause a specific result in an experiment.  Level: Intermediate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92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 in more complex data presentations; Predict the results of an additional step in an experiment; Determine what would cause a specific result in an experiment.  Level: Intermediate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66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 in more complex data presentations; Predict the results of an additional step in an experiment; Determine what would cause a specific result in an experiment.  Level: Intermediate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65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 in more complex data presentations; Predict the results of an additional step in an experiment; Determine what would cause a specific result in an experiment.  Level: Intermediate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67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 in more complex data presentations; Predict the results of an additional step in an experiment; Determine what would cause a specific result in an experiment.  Level: Intermediate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07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 in more complex data presentations; Predict the results of an additional step in an experiment; Determine what would cause a specific result in an experiment.  Level: Intermediate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96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 in more complex data presentations; Predict the results of an additional step in an experiment; Determine what would cause a specific result in an experiment.  Level: Intermediate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27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 in more complex data presentations; Predict the results of an additional step in an experiment; Determine what would cause a specific result in an experiment.  Level: Intermediate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70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132" y="510559"/>
            <a:ext cx="8671244" cy="14967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809" y="5531742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8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23716" y="66675"/>
            <a:ext cx="8671244" cy="4373461"/>
            <a:chOff x="860916" y="2402086"/>
            <a:chExt cx="7465419" cy="375242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0916" y="2402086"/>
              <a:ext cx="7465419" cy="128421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0388" y="3686301"/>
              <a:ext cx="5500367" cy="2468211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50" t="1" r="21294" b="31757"/>
          <a:stretch/>
        </p:blipFill>
        <p:spPr>
          <a:xfrm>
            <a:off x="47605" y="4076700"/>
            <a:ext cx="4834503" cy="26970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809" y="5531742"/>
            <a:ext cx="958014" cy="10972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421" y="1495425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30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476"/>
          <a:stretch/>
        </p:blipFill>
        <p:spPr>
          <a:xfrm>
            <a:off x="-35267" y="-1"/>
            <a:ext cx="9181355" cy="13850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19679"/>
            <a:ext cx="5856712" cy="4007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19471"/>
            <a:ext cx="7629260" cy="4146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4275" y="1410987"/>
            <a:ext cx="4065322" cy="38738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809" y="5531742"/>
            <a:ext cx="958014" cy="10972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1379" y="1382363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29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86"/>
          <a:stretch/>
        </p:blipFill>
        <p:spPr>
          <a:xfrm>
            <a:off x="310279" y="479362"/>
            <a:ext cx="5309090" cy="424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86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5"/>
          <a:stretch/>
        </p:blipFill>
        <p:spPr>
          <a:xfrm>
            <a:off x="260341" y="321290"/>
            <a:ext cx="5964851" cy="344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21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323" y="282618"/>
            <a:ext cx="5036711" cy="432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15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385" y="235943"/>
            <a:ext cx="4204803" cy="34798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7188" y="1714238"/>
            <a:ext cx="4697266" cy="320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21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257" y="337239"/>
            <a:ext cx="4717609" cy="27690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775" y="3477230"/>
            <a:ext cx="4819909" cy="180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75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669" y="276348"/>
            <a:ext cx="4834002" cy="4146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669" y="4671121"/>
            <a:ext cx="4955025" cy="15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899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DC0BDA-B6C5-43AE-A829-3E8B75970B8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A5309B1-C159-41F3-9C46-4B52D08D37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On-screen Show (4:3)</PresentationFormat>
  <Paragraphs>18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3</cp:revision>
  <dcterms:modified xsi:type="dcterms:W3CDTF">2018-03-01T18:42:15Z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