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24" r:id="rId5"/>
    <p:sldId id="325" r:id="rId6"/>
    <p:sldId id="322" r:id="rId7"/>
    <p:sldId id="323" r:id="rId8"/>
    <p:sldId id="326" r:id="rId9"/>
    <p:sldId id="327" r:id="rId10"/>
    <p:sldId id="328" r:id="rId11"/>
    <p:sldId id="32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j7qcAX6PMRTfyr8OhyeAQw==" hashData="vU5rH9dmfT0WGdPlnJkIWmwDpLvh6+pQ0fTb6AaBas03Nyv216DD7Cx7Y+VLGdFjhI/2qb7qFs6EgDWxZzG56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Midpoint and Distance Formulas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midpoint of a line segment. (intermediate) Use the distance formula.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7152" y="1522262"/>
            <a:ext cx="4478246" cy="1578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06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Midpoint and Distance Formulas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1554441"/>
            <a:ext cx="4521667" cy="2031762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E52FF22-45D9-41F2-A6A8-C0378DE89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midpoint of a line segment. (intermediate) Use the distance formula.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 Geometry</a:t>
            </a:r>
          </a:p>
        </p:txBody>
      </p:sp>
    </p:spTree>
    <p:extLst>
      <p:ext uri="{BB962C8B-B14F-4D97-AF65-F5344CB8AC3E}">
        <p14:creationId xmlns:p14="http://schemas.microsoft.com/office/powerpoint/2010/main" val="917104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Midpoint and Distance Formulas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2856" y="1518066"/>
            <a:ext cx="4272119" cy="1527137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662D2A2-51D1-46DE-86FE-2E7332A2C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midpoint of a line segment. (intermediate) Use the distance formula.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 Geometry</a:t>
            </a:r>
          </a:p>
        </p:txBody>
      </p:sp>
    </p:spTree>
    <p:extLst>
      <p:ext uri="{BB962C8B-B14F-4D97-AF65-F5344CB8AC3E}">
        <p14:creationId xmlns:p14="http://schemas.microsoft.com/office/powerpoint/2010/main" val="959443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Midpoint and Distance Formulas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7183" y="1459685"/>
            <a:ext cx="4082321" cy="215050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FEE2DAE-3714-4DE3-A52E-9023A83D3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midpoint of a line segment. (intermediate) Use the distance formula.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 Geometry</a:t>
            </a:r>
          </a:p>
        </p:txBody>
      </p:sp>
    </p:spTree>
    <p:extLst>
      <p:ext uri="{BB962C8B-B14F-4D97-AF65-F5344CB8AC3E}">
        <p14:creationId xmlns:p14="http://schemas.microsoft.com/office/powerpoint/2010/main" val="1429187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Midpoint and Distance Formulas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7152" y="1522262"/>
            <a:ext cx="4478246" cy="157823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4974" y="3521050"/>
            <a:ext cx="4088997" cy="1864413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CC6E1FDF-4E0B-4C11-AF49-17B674A03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midpoint of a line segment. (intermediate) Use the distance formula.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 Geometry</a:t>
            </a:r>
          </a:p>
        </p:txBody>
      </p:sp>
    </p:spTree>
    <p:extLst>
      <p:ext uri="{BB962C8B-B14F-4D97-AF65-F5344CB8AC3E}">
        <p14:creationId xmlns:p14="http://schemas.microsoft.com/office/powerpoint/2010/main" val="2790125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Midpoint and Distance Formulas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1554441"/>
            <a:ext cx="4521667" cy="20317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4145613"/>
            <a:ext cx="4345499" cy="1604178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2856D13E-6BA5-457D-A80F-5BC8C2841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midpoint of a line segment. (intermediate) Use the distance formula.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 Geometry</a:t>
            </a:r>
          </a:p>
        </p:txBody>
      </p:sp>
    </p:spTree>
    <p:extLst>
      <p:ext uri="{BB962C8B-B14F-4D97-AF65-F5344CB8AC3E}">
        <p14:creationId xmlns:p14="http://schemas.microsoft.com/office/powerpoint/2010/main" val="2611455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Midpoint and Distance Formulas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304276"/>
            <a:ext cx="4575155" cy="163546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355" r="1520"/>
          <a:stretch/>
        </p:blipFill>
        <p:spPr>
          <a:xfrm>
            <a:off x="5261665" y="1422069"/>
            <a:ext cx="3202714" cy="363115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917" t="23453" r="-1"/>
          <a:stretch/>
        </p:blipFill>
        <p:spPr>
          <a:xfrm>
            <a:off x="5626443" y="5044722"/>
            <a:ext cx="2097372" cy="48168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4431" y="5634495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89947" b="77567"/>
          <a:stretch/>
        </p:blipFill>
        <p:spPr>
          <a:xfrm>
            <a:off x="5233513" y="1329714"/>
            <a:ext cx="459957" cy="366888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49AF8099-DA2D-4114-9967-BA6BF3C2F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midpoint of a line segment. (intermediate) Use the distance formula.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 Geometry</a:t>
            </a:r>
          </a:p>
        </p:txBody>
      </p:sp>
    </p:spTree>
    <p:extLst>
      <p:ext uri="{BB962C8B-B14F-4D97-AF65-F5344CB8AC3E}">
        <p14:creationId xmlns:p14="http://schemas.microsoft.com/office/powerpoint/2010/main" val="3507741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Midpoint and Distance Formulas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3293" y="1296099"/>
            <a:ext cx="4082321" cy="21505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7235" y="3650512"/>
            <a:ext cx="5749204" cy="16524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7381" y="5203305"/>
            <a:ext cx="3242129" cy="780513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3BB4E773-CB71-4852-A024-DFAE38AF2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midpoint of a line segment. (intermediate) Use the distance formula.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Skill Group Geometry</a:t>
            </a:r>
          </a:p>
        </p:txBody>
      </p:sp>
    </p:spTree>
    <p:extLst>
      <p:ext uri="{BB962C8B-B14F-4D97-AF65-F5344CB8AC3E}">
        <p14:creationId xmlns:p14="http://schemas.microsoft.com/office/powerpoint/2010/main" val="369689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9EC7D4F-252C-4C39-BD18-18E2338410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1345</TotalTime>
  <Words>248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Midpoint and Distance Formulas</vt:lpstr>
      <vt:lpstr>Midpoint and Distance Formulas</vt:lpstr>
      <vt:lpstr>Midpoint and Distance Formulas</vt:lpstr>
      <vt:lpstr>Midpoint and Distance Formulas</vt:lpstr>
      <vt:lpstr>Midpoint and Distance Formulas</vt:lpstr>
      <vt:lpstr>Midpoint and Distance Formulas</vt:lpstr>
      <vt:lpstr>Midpoint and Distance Formulas</vt:lpstr>
      <vt:lpstr>Midpoint and Distance Formulas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125</cp:revision>
  <dcterms:created xsi:type="dcterms:W3CDTF">2017-03-09T16:07:22Z</dcterms:created>
  <dcterms:modified xsi:type="dcterms:W3CDTF">2018-03-01T16:39:20Z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