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8DgVN78fx7cmZKHf9uIeXQ==" hashData="mECgjXiRCocmzO9UADbzxuMKrAxVGUxTWWwSGUOtUHnp22v4eh0qxlykA2U5in3Z6bGTbo/WEGnPtmyzGL/9b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Wording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awkward wording, eliminate needless repetition, and eliminate informal usage. Level: Basic. Skill Group: Word Choice.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5271" y="1619075"/>
            <a:ext cx="4376237" cy="2423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Wording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awkward wording, eliminate needless repetition, and eliminate informal usage. Level: Basic. Skill Group: Word Choice.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1" y="1604048"/>
            <a:ext cx="4513570" cy="176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Wording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awkward wording, eliminate needless repetition, and eliminate informal usage. Level: Basic. Skill Group: Word Choice.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6882" y="1448510"/>
            <a:ext cx="4376237" cy="24239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6883" y="4133599"/>
            <a:ext cx="4529206" cy="140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965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Wording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awkward wording, eliminate needless repetition, and eliminate informal usage. Level: Basic. Skill Group: Word Choice.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5" y="1471025"/>
            <a:ext cx="4154000" cy="16198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266" y="3667307"/>
            <a:ext cx="4154001" cy="24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798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01E11D-4FE8-4341-80EA-7828DDC9AE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2202</TotalTime>
  <Words>104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Use Correct Wording</vt:lpstr>
      <vt:lpstr>Use Correct Wording</vt:lpstr>
      <vt:lpstr>Use Correct Wording</vt:lpstr>
      <vt:lpstr>Use Correct Wording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86</cp:revision>
  <dcterms:created xsi:type="dcterms:W3CDTF">2017-03-09T16:07:22Z</dcterms:created>
  <dcterms:modified xsi:type="dcterms:W3CDTF">2018-03-01T15:49:10Z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