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0"/>
  </p:notesMasterIdLst>
  <p:sldIdLst>
    <p:sldId id="308" r:id="rId5"/>
    <p:sldId id="310" r:id="rId6"/>
    <p:sldId id="309" r:id="rId7"/>
    <p:sldId id="300" r:id="rId8"/>
    <p:sldId id="30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PFcJMCESBI/DGwmqMNoUBw==" hashData="9zaJUH7AnRoUCoh6cgcP/TJBWV0uyU5NbOcrIdDefKo7PjRJ8Z4f24weGOhdFZ2KLoZovnKT6jnKugzRfW+9V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important details in uncomplicated passages Level: Intermediate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2509" y="239876"/>
            <a:ext cx="7204087" cy="615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33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important details in uncomplicated passages Level: Intermediate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4364" y="3436677"/>
            <a:ext cx="4656728" cy="17720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888" b="57810"/>
          <a:stretch/>
        </p:blipFill>
        <p:spPr>
          <a:xfrm>
            <a:off x="474380" y="1286394"/>
            <a:ext cx="8033644" cy="152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50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important details in uncomplicated passages Level: Intermediate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9781" y="3434019"/>
            <a:ext cx="4578573" cy="20279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7066" b="22116"/>
          <a:stretch/>
        </p:blipFill>
        <p:spPr>
          <a:xfrm>
            <a:off x="519547" y="1431867"/>
            <a:ext cx="7964254" cy="141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471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Identify Details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important details in uncomplicated passages Level: Intermediate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927034" y="2987464"/>
            <a:ext cx="4711468" cy="3164460"/>
            <a:chOff x="900755" y="1526797"/>
            <a:chExt cx="5224783" cy="374492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00755" y="1526797"/>
              <a:ext cx="5224783" cy="198819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47955" y="3982126"/>
              <a:ext cx="4891575" cy="1289598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888" b="57810"/>
          <a:stretch/>
        </p:blipFill>
        <p:spPr>
          <a:xfrm>
            <a:off x="474380" y="1286394"/>
            <a:ext cx="8033644" cy="152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55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Identify Details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Locate important details in uncomplicated passages Level: Intermediate Skill Group: Supporting Details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5598" y="3371684"/>
            <a:ext cx="4210701" cy="186501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34721" y="3371684"/>
            <a:ext cx="4199459" cy="1970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7066" b="22116"/>
          <a:stretch/>
        </p:blipFill>
        <p:spPr>
          <a:xfrm>
            <a:off x="519547" y="1431867"/>
            <a:ext cx="7964254" cy="141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505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F6EB31-62B2-4877-8095-132B808B03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980</TotalTime>
  <Words>78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Identify Details</vt:lpstr>
      <vt:lpstr>Identify Details</vt:lpstr>
      <vt:lpstr>Identify Details</vt:lpstr>
      <vt:lpstr>Identify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86</cp:revision>
  <dcterms:created xsi:type="dcterms:W3CDTF">2017-03-09T16:07:22Z</dcterms:created>
  <dcterms:modified xsi:type="dcterms:W3CDTF">2018-03-01T17:44:57Z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